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1" r:id="rId4"/>
    <p:sldMasterId id="2147483826" r:id="rId5"/>
    <p:sldMasterId id="2147483660" r:id="rId6"/>
    <p:sldMasterId id="2147483690" r:id="rId7"/>
    <p:sldMasterId id="2147483903" r:id="rId8"/>
    <p:sldMasterId id="2147483927" r:id="rId9"/>
    <p:sldMasterId id="2147483951" r:id="rId10"/>
    <p:sldMasterId id="2147483963" r:id="rId11"/>
    <p:sldMasterId id="2147483976" r:id="rId12"/>
  </p:sldMasterIdLst>
  <p:notesMasterIdLst>
    <p:notesMasterId r:id="rId36"/>
  </p:notesMasterIdLst>
  <p:sldIdLst>
    <p:sldId id="257" r:id="rId13"/>
    <p:sldId id="2141412006" r:id="rId14"/>
    <p:sldId id="265" r:id="rId15"/>
    <p:sldId id="841" r:id="rId16"/>
    <p:sldId id="2141412009" r:id="rId17"/>
    <p:sldId id="2147472395" r:id="rId18"/>
    <p:sldId id="2147472389" r:id="rId19"/>
    <p:sldId id="2147480126" r:id="rId20"/>
    <p:sldId id="2147480125" r:id="rId21"/>
    <p:sldId id="2147480127" r:id="rId22"/>
    <p:sldId id="2147480128" r:id="rId23"/>
    <p:sldId id="2147480129" r:id="rId24"/>
    <p:sldId id="2147480130" r:id="rId25"/>
    <p:sldId id="2147480132" r:id="rId26"/>
    <p:sldId id="2147480131" r:id="rId27"/>
    <p:sldId id="2147480133" r:id="rId28"/>
    <p:sldId id="2147480134" r:id="rId29"/>
    <p:sldId id="283" r:id="rId30"/>
    <p:sldId id="829" r:id="rId31"/>
    <p:sldId id="296" r:id="rId32"/>
    <p:sldId id="828" r:id="rId33"/>
    <p:sldId id="844" r:id="rId34"/>
    <p:sldId id="270"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7497773-C72F-4E33-A68F-10374D85AF62}">
          <p14:sldIdLst>
            <p14:sldId id="257"/>
            <p14:sldId id="2141412006"/>
            <p14:sldId id="265"/>
            <p14:sldId id="841"/>
            <p14:sldId id="2141412009"/>
            <p14:sldId id="2147472395"/>
            <p14:sldId id="2147472389"/>
            <p14:sldId id="2147480126"/>
            <p14:sldId id="2147480125"/>
            <p14:sldId id="2147480127"/>
            <p14:sldId id="2147480128"/>
            <p14:sldId id="2147480129"/>
            <p14:sldId id="2147480130"/>
            <p14:sldId id="2147480132"/>
            <p14:sldId id="2147480131"/>
            <p14:sldId id="2147480133"/>
            <p14:sldId id="2147480134"/>
            <p14:sldId id="283"/>
            <p14:sldId id="829"/>
            <p14:sldId id="296"/>
            <p14:sldId id="828"/>
            <p14:sldId id="844"/>
            <p14:sldId id="27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384F01-9378-4A8F-7D0C-B3918C549BF8}" name="mjones@nexamp.com" initials="mj" userId="S::urn:spo:guest#mjones@nexamp.com::" providerId="AD"/>
  <p188:author id="{2C1FC317-3F2A-DBC0-8097-88611ECC16E1}" name="Shah, Tanvi" initials="ST" userId="S::tanvi.shah@illinois.gov::ef184693-1e83-436e-9bdd-147f7c4642e6" providerId="AD"/>
  <p188:author id="{D17DBF34-3D68-F695-7C66-C4599FB6D97E}" name="Tartaglia, Tori" initials="TT" userId="S::tori.tartaglia@illinois.gov::aebc581f-f43f-42d7-afc2-8466193e151b" providerId="AD"/>
  <p188:author id="{6BF80D4C-A1BD-669B-F043-3C7DD42116FF}" name="Michelle Levinson (She/Her/Hers)" initials="ML" userId="S::Michelle.Levinson@wri.org::4e58d54c-0f13-441d-87ca-df22d2a29ad3" providerId="AD"/>
  <p188:author id="{72E0745F-A30E-9A2B-2B58-50762A2BFBC8}" name="jan.gudell@elevatenp.org" initials="ja" userId="S::urn:spo:guest#jan.gudell@elevatenp.org::" providerId="AD"/>
  <p188:author id="{EF12C97A-3441-A8DA-7F80-D0755775411A}" name="Ian Goldsmith" initials="IG" userId="S::ian.goldsmith@wri.org::2c0131ae-8a5b-4d37-b06c-96762c80c937" providerId="AD"/>
  <p188:author id="{E97D398E-1B34-EE6D-4F38-605C695E3A64}" name="Lori Bird" initials="LB" userId="S::lori.bird@wri.org::a20678e4-3272-43b1-aba9-0907336354fc" providerId="AD"/>
  <p188:author id="{6FFE65C8-38DA-EBC0-D3EC-361ECB03D28F}" name="Hamal, Megha" initials="HM" userId="S::megha.hamal@illinois.gov::7da2ab9b-a157-4ea5-99b1-c8b93a75ee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BEC4E-3D88-4900-8303-E0FD5E31B66D}"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9D01B-6928-4F7F-A5BD-879ECCD33127}" type="slidenum">
              <a:rPr lang="en-US" smtClean="0"/>
              <a:t>‹#›</a:t>
            </a:fld>
            <a:endParaRPr lang="en-US"/>
          </a:p>
        </p:txBody>
      </p:sp>
    </p:spTree>
    <p:extLst>
      <p:ext uri="{BB962C8B-B14F-4D97-AF65-F5344CB8AC3E}">
        <p14:creationId xmlns:p14="http://schemas.microsoft.com/office/powerpoint/2010/main" val="4280506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hitehouse.gov/presidential-actions/2025/07/ending-market-distorting-subsidies-for-unreliable-foreign%E2%80%91controlled-energy-sourc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A3B7-E02A-4A00-B18E-DD77E8A4C36E}"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5299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3DD70-D0B4-7A99-DA49-DA9409921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B21A0D-0BF9-6F16-17D8-8B60039A81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052E1-2FBE-B8E8-D5E3-C9A83347DE5B}"/>
              </a:ext>
            </a:extLst>
          </p:cNvPr>
          <p:cNvSpPr>
            <a:spLocks noGrp="1"/>
          </p:cNvSpPr>
          <p:nvPr>
            <p:ph type="body" idx="1"/>
          </p:nvPr>
        </p:nvSpPr>
        <p:spPr/>
        <p:txBody>
          <a:bodyPr/>
          <a:lstStyle/>
          <a:p>
            <a:pPr defTabSz="966612">
              <a:defRPr/>
            </a:pPr>
            <a:endParaRPr lang="en-US"/>
          </a:p>
        </p:txBody>
      </p:sp>
      <p:sp>
        <p:nvSpPr>
          <p:cNvPr id="4" name="Slide Number Placeholder 3">
            <a:extLst>
              <a:ext uri="{FF2B5EF4-FFF2-40B4-BE49-F238E27FC236}">
                <a16:creationId xmlns:a16="http://schemas.microsoft.com/office/drawing/2014/main" id="{88697629-177C-06CD-29F6-B2F55F88B3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A3B7-E02A-4A00-B18E-DD77E8A4C36E}"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6134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7BD19-DE24-C8CA-1D99-280F031EC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51D27-DF24-641C-6E63-2E7D49439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447C6B-A21A-55FF-4020-8E1D6316F636}"/>
              </a:ext>
            </a:extLst>
          </p:cNvPr>
          <p:cNvSpPr>
            <a:spLocks noGrp="1"/>
          </p:cNvSpPr>
          <p:nvPr>
            <p:ph type="body" idx="1"/>
          </p:nvPr>
        </p:nvSpPr>
        <p:spPr/>
        <p:txBody>
          <a:bodyPr/>
          <a:lstStyle/>
          <a:p>
            <a:pPr defTabSz="966612">
              <a:defRPr/>
            </a:pPr>
            <a:endParaRPr lang="en-US"/>
          </a:p>
        </p:txBody>
      </p:sp>
      <p:sp>
        <p:nvSpPr>
          <p:cNvPr id="4" name="Slide Number Placeholder 3">
            <a:extLst>
              <a:ext uri="{FF2B5EF4-FFF2-40B4-BE49-F238E27FC236}">
                <a16:creationId xmlns:a16="http://schemas.microsoft.com/office/drawing/2014/main" id="{D58CCF96-C49F-D315-8B17-DD56D2B626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A3B7-E02A-4A00-B18E-DD77E8A4C36E}"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6245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FD636F-EAE5-F847-BE24-66FA5F376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778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F50EB-86E0-0E2F-1C1D-F5454DE3A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9577E-634A-8D54-6F47-3FBB4011A8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3C0EAE-A19D-9410-8457-9F66AFDEA8BF}"/>
              </a:ext>
            </a:extLst>
          </p:cNvPr>
          <p:cNvSpPr>
            <a:spLocks noGrp="1"/>
          </p:cNvSpPr>
          <p:nvPr>
            <p:ph type="body" idx="1"/>
          </p:nvPr>
        </p:nvSpPr>
        <p:spPr/>
        <p:txBody>
          <a:bodyPr/>
          <a:lstStyle/>
          <a:p>
            <a:pPr lvl="1"/>
            <a:endParaRPr lang="en-US"/>
          </a:p>
        </p:txBody>
      </p:sp>
      <p:sp>
        <p:nvSpPr>
          <p:cNvPr id="4" name="Slide Number Placeholder 3">
            <a:extLst>
              <a:ext uri="{FF2B5EF4-FFF2-40B4-BE49-F238E27FC236}">
                <a16:creationId xmlns:a16="http://schemas.microsoft.com/office/drawing/2014/main" id="{C19859BD-AEA7-EFD3-ACE1-B6D1F1C2F7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FD636F-EAE5-F847-BE24-66FA5F376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480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A3B7-E02A-4A00-B18E-DD77E8A4C36E}"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3423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The Clean Energy Business Network is a nationwide, nonprofit organization that serves as the small business voice for the clean energy economy.</a:t>
            </a:r>
          </a:p>
          <a:p>
            <a:pPr marL="181240" indent="-181240">
              <a:buFont typeface="Arial" panose="020B0604020202020204" pitchFamily="34" charset="0"/>
              <a:buChar char="•"/>
            </a:pPr>
            <a:r>
              <a:rPr lang="en-US"/>
              <a:t>Our network spans more than 8,200 business and community leaders working across all 50 states, over 400 congressional districts, and a broad spectrum of energy technologies and services.</a:t>
            </a:r>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9CB3B643-A1F7-5048-A1FC-26210A0654F6}"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418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3C670-294A-3A2C-7BDB-79F91BE8E5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2BFE6C-6A50-3E64-F5AE-8DB00C9DDB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EECD22-3682-047A-812A-77882D06DFA6}"/>
              </a:ext>
            </a:extLst>
          </p:cNvPr>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Starting around late Feb., Congress began working on a major tax reform proposal to implement Pres. Trump’s priorities for permanently extending many of the tax provisions in the Tax Cuts and Jobs Act of 2017. We saw several iterations of this move through the committee and floor consideration in the House and Senate. President Trump signed the “One, Big, Beautiful Bill Act” into law on July 4th.</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The final legislation leaves some energy industries relatively unscathed, but rapidly eliminates credits for efficiency, residential solar, and electric vehicles (within 2025-2026) and abruptly phases out wind and solar (requiring projects to commence construction within one year of enactment to qualify for current safe-harbor rules). </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One bright spot was the full and permanent restoration of the R&amp;D tax deduction, with retroactive tax relief for small businesses.</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Please visit our Tax Package Resource Center for a detailed overview and summary table.</a:t>
            </a:r>
          </a:p>
          <a:p>
            <a:pPr defTabSz="966612">
              <a:defRPr/>
            </a:pPr>
            <a:endParaRPr lang="en-US"/>
          </a:p>
        </p:txBody>
      </p:sp>
      <p:sp>
        <p:nvSpPr>
          <p:cNvPr id="4" name="Slide Number Placeholder 3">
            <a:extLst>
              <a:ext uri="{FF2B5EF4-FFF2-40B4-BE49-F238E27FC236}">
                <a16:creationId xmlns:a16="http://schemas.microsoft.com/office/drawing/2014/main" id="{1301F47C-6792-27AD-21F8-6A4B1A1D46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A3B7-E02A-4A00-B18E-DD77E8A4C36E}"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1622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Next few slides show several tables summarizing the major timelines for tax credits under OBBBA vs previous timelines under the IRA. Want to flag the key in upper righthand corner </a:t>
            </a:r>
            <a:r>
              <a:rPr lang="en-US" sz="1200" i="1" kern="1200">
                <a:solidFill>
                  <a:schemeClr val="tx1"/>
                </a:solidFill>
                <a:effectLst/>
                <a:latin typeface="+mn-lt"/>
                <a:ea typeface="+mn-ea"/>
                <a:cs typeface="+mn-cs"/>
              </a:rPr>
              <a:t>(briefly explain this)</a:t>
            </a:r>
            <a:r>
              <a:rPr lang="en-US" sz="1200" kern="120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Credits for residential energy efficiency and clean energy (Sec. 25C and D) would be eliminated at the end of 2025, and EVs (Sec. 25E, 30D, 45W) would be eliminated after Sep. 30, 2025.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New energy efficient homes (Sec. 45L), EV charging infrastructure (30C), and commercial energy efficient buildings (Sec. 179d) would expire June 30, 2026.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A3B7-E02A-4A00-B18E-DD77E8A4C36E}"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7261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The legislation treats wind and solar separately from other Sec. 48E/45Y technologies. Wind and solar projects that </a:t>
            </a:r>
            <a:r>
              <a:rPr lang="en-US" sz="1200" b="0" i="1" u="none" strike="noStrike" kern="1200">
                <a:solidFill>
                  <a:schemeClr val="tx1"/>
                </a:solidFill>
                <a:effectLst/>
                <a:latin typeface="+mn-lt"/>
                <a:ea typeface="+mn-ea"/>
                <a:cs typeface="+mn-cs"/>
              </a:rPr>
              <a:t>commence construction before July 4th, 2026</a:t>
            </a:r>
            <a:r>
              <a:rPr lang="en-US" sz="1200" b="0" i="0" u="none" strike="noStrike" kern="1200">
                <a:solidFill>
                  <a:schemeClr val="tx1"/>
                </a:solidFill>
                <a:effectLst/>
                <a:latin typeface="+mn-lt"/>
                <a:ea typeface="+mn-ea"/>
                <a:cs typeface="+mn-cs"/>
              </a:rPr>
              <a:t> (one year after enactment) retain the current safe-harbor provisions to claim the credit (project must be placed in service within four years). </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Projects that start after this timeframe must be </a:t>
            </a:r>
            <a:r>
              <a:rPr lang="en-US" sz="1200" b="0" i="1" u="none" strike="noStrike" kern="1200">
                <a:solidFill>
                  <a:schemeClr val="tx1"/>
                </a:solidFill>
                <a:effectLst/>
                <a:latin typeface="+mn-lt"/>
                <a:ea typeface="+mn-ea"/>
                <a:cs typeface="+mn-cs"/>
              </a:rPr>
              <a:t>placed in service by December 31, 2027 </a:t>
            </a:r>
            <a:r>
              <a:rPr lang="en-US" sz="1200" b="0" i="0" u="none" strike="noStrike" kern="1200">
                <a:solidFill>
                  <a:schemeClr val="tx1"/>
                </a:solidFill>
                <a:effectLst/>
                <a:latin typeface="+mn-lt"/>
                <a:ea typeface="+mn-ea"/>
                <a:cs typeface="+mn-cs"/>
              </a:rPr>
              <a:t>to receive the credit. </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This legislation also prohibits the use of Sec. 48 for wind and solar lease financing.</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Current law would be largely preserved for other Sec. 48E/45Y technologies such as geothermal, battery storage, and hydropower, maintaining the full value of the credits through 2033, with a phaseout by 2036. The final bill also includes a slight language modification sought by the waste heat to power industry clarifying the lifecycle emissions rate calculations for eligible projects prior to date of enactment.</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Finally, transferability would be preserved across the credits.</a:t>
            </a:r>
          </a:p>
          <a:p>
            <a:pPr marL="171450" indent="-171450">
              <a:buFont typeface="Arial" panose="020B0604020202020204" pitchFamily="34" charset="0"/>
              <a:buChar char="•"/>
            </a:pPr>
            <a:r>
              <a:rPr lang="en-US" sz="1200" kern="1200">
                <a:solidFill>
                  <a:schemeClr val="dk1"/>
                </a:solidFill>
                <a:effectLst/>
                <a:latin typeface="+mn-lt"/>
                <a:ea typeface="+mn-ea"/>
                <a:cs typeface="+mn-cs"/>
              </a:rPr>
              <a:t>A note on safe harbor: Current safe harbor for Sec. 48E/45Y technologies requires projects be placed in service within 4 years of beginning construction. </a:t>
            </a:r>
            <a:r>
              <a:rPr lang="en-US">
                <a:solidFill>
                  <a:schemeClr val="dk1"/>
                </a:solidFill>
              </a:rPr>
              <a:t>The requirements for this have changed under recent IRS guidance - more to come on this topic shortly.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A3B7-E02A-4A00-B18E-DD77E8A4C36E}"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1476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a:solidFill>
                  <a:schemeClr val="tx1"/>
                </a:solidFill>
                <a:effectLst/>
                <a:latin typeface="+mn-lt"/>
                <a:ea typeface="+mn-ea"/>
                <a:cs typeface="+mn-cs"/>
              </a:rPr>
              <a:t>The hydrogen PTC (45V) was significantly reduced with the credit expiring at the end of 2027 rather than in 2032. This was still a major improvement over an earlier House version that would have ended the credit this year.</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Nuclear and carbon capture largely retained the existing schedule.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Under the advanced manufacturing tax credit, the phase-down schedule was preserved for some technologies such as battery and solar components. Wind was dramatically shortened, with the credit now only available to goods sold through 2027. Critical minerals previously had a permanent credit, but will now be phased down from 2030 to the end of 2033.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Clean fuels (Sec. 45Z) were given a modest extension over their current 2027 deadline, terminating at the end of 2029.</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A3B7-E02A-4A00-B18E-DD77E8A4C36E}"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7059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6AD32-6A5A-2121-5E9C-3F24D6561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E529EF-30BA-BDCE-4392-6D895FDB1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DBC24-1CDD-DFDE-B39C-B5B502DA95C2}"/>
              </a:ext>
            </a:extLst>
          </p:cNvPr>
          <p:cNvSpPr>
            <a:spLocks noGrp="1"/>
          </p:cNvSpPr>
          <p:nvPr>
            <p:ph type="body" idx="1"/>
          </p:nvPr>
        </p:nvSpPr>
        <p:spPr/>
        <p:txBody>
          <a:bodyPr/>
          <a:lstStyle/>
          <a:p>
            <a:pPr marL="171450" indent="-171450">
              <a:buFont typeface="Arial" panose="020B0604020202020204" pitchFamily="34" charset="0"/>
              <a:buChar char="•"/>
            </a:pPr>
            <a:r>
              <a:rPr lang="en-US"/>
              <a:t>On July 7, 2025, President Trump issued an Executive Order titled “</a:t>
            </a:r>
            <a:r>
              <a:rPr lang="en-US">
                <a:hlinkClick r:id="rId3"/>
              </a:rPr>
              <a:t>Ending Market Distorting Subsidies for Unreliable, Foreign Controlled Energy Sources</a:t>
            </a:r>
            <a:r>
              <a:rPr lang="en-US"/>
              <a:t>” regarding the implementation of the energy tax credit provisions in the One Big Beautiful Bill Act. </a:t>
            </a:r>
          </a:p>
          <a:p>
            <a:pPr marL="171450" indent="-171450">
              <a:buFont typeface="Arial" panose="020B0604020202020204" pitchFamily="34" charset="0"/>
              <a:buChar char="•"/>
            </a:pPr>
            <a:r>
              <a:rPr lang="en-US"/>
              <a:t>The EO directs the Treasury Department within 45 days to take all action deemed necessary and appropriate to enforce the termination of the Sec. 48E/45Y credits for wind and solar and to implement the Foreign Entity of Concern provisions.</a:t>
            </a:r>
          </a:p>
          <a:p>
            <a:pPr marL="171450" indent="-171450">
              <a:buFont typeface="Arial" panose="020B0604020202020204" pitchFamily="34" charset="0"/>
              <a:buChar char="•"/>
            </a:pPr>
            <a:r>
              <a:rPr lang="en-US"/>
              <a:t>The EO specifies: “This includes issuing new and revised guidance as the Secretary of the Treasury deems appropriate and consistent with applicable law to ensure that policies concerning the 'beginning of construction' are not circumvented, including by preventing the artificial acceleration or manipulation of eligibility and by restricting the use of broad safe harbors unless a substantial portion of a subject facility has been built.”</a:t>
            </a:r>
          </a:p>
          <a:p>
            <a:pPr marL="171450" indent="-171450">
              <a:buFont typeface="Arial" panose="020B0604020202020204" pitchFamily="34" charset="0"/>
              <a:buChar char="•"/>
            </a:pPr>
            <a:r>
              <a:rPr lang="en-US"/>
              <a:t>Under previous IRS guidance, a project may qualify for beginning construction either by meeting a “physical work test” (beginning construction work of a significant nature) or a “5% safe harbor” (triggered when a taxpayer has incurred 5% of the total cost of the energy property and thereafter makes continuous efforts to advance towards completion).</a:t>
            </a:r>
          </a:p>
          <a:p>
            <a:pPr marL="171450" indent="-171450">
              <a:buFont typeface="Arial" panose="020B0604020202020204" pitchFamily="34" charset="0"/>
              <a:buChar char="•"/>
            </a:pPr>
            <a:r>
              <a:rPr lang="en-US"/>
              <a:t>The EO further directed the Department of Interior to examine and revise any policies that “provide preferential treatment to wind and solar facilities in comparison to dispatchable energy sources.” CEBN will continue to provide updates on implementation guidance as available.</a:t>
            </a:r>
          </a:p>
          <a:p>
            <a:pPr defTabSz="966612">
              <a:defRPr/>
            </a:pPr>
            <a:endParaRPr lang="en-US"/>
          </a:p>
        </p:txBody>
      </p:sp>
      <p:sp>
        <p:nvSpPr>
          <p:cNvPr id="4" name="Slide Number Placeholder 3">
            <a:extLst>
              <a:ext uri="{FF2B5EF4-FFF2-40B4-BE49-F238E27FC236}">
                <a16:creationId xmlns:a16="http://schemas.microsoft.com/office/drawing/2014/main" id="{F3F2B225-BB04-5EF0-56EF-1D523197A8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A3B7-E02A-4A00-B18E-DD77E8A4C36E}"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9264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70861-D50B-613E-5709-8CD530802C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AF2978-F295-E67E-68D2-F5672913C0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10833-6228-DCD1-8F7E-C63941A60181}"/>
              </a:ext>
            </a:extLst>
          </p:cNvPr>
          <p:cNvSpPr>
            <a:spLocks noGrp="1"/>
          </p:cNvSpPr>
          <p:nvPr>
            <p:ph type="body" idx="1"/>
          </p:nvPr>
        </p:nvSpPr>
        <p:spPr/>
        <p:txBody>
          <a:bodyPr/>
          <a:lstStyle/>
          <a:p>
            <a:pPr defTabSz="966612">
              <a:defRPr/>
            </a:pPr>
            <a:endParaRPr lang="en-US"/>
          </a:p>
        </p:txBody>
      </p:sp>
      <p:sp>
        <p:nvSpPr>
          <p:cNvPr id="4" name="Slide Number Placeholder 3">
            <a:extLst>
              <a:ext uri="{FF2B5EF4-FFF2-40B4-BE49-F238E27FC236}">
                <a16:creationId xmlns:a16="http://schemas.microsoft.com/office/drawing/2014/main" id="{B80FA4BD-58E8-745A-D739-F0E69F43EA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BA3B7-E02A-4A00-B18E-DD77E8A4C36E}"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2130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FDCB29-55A0-43A1-85B7-757D5877C896}"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E0F5D-4AD9-42C8-9C94-70137C50ECB6}" type="slidenum">
              <a:rPr lang="en-US" smtClean="0"/>
              <a:t>‹#›</a:t>
            </a:fld>
            <a:endParaRPr lang="en-US"/>
          </a:p>
        </p:txBody>
      </p:sp>
    </p:spTree>
    <p:extLst>
      <p:ext uri="{BB962C8B-B14F-4D97-AF65-F5344CB8AC3E}">
        <p14:creationId xmlns:p14="http://schemas.microsoft.com/office/powerpoint/2010/main" val="3288675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FDCB29-55A0-43A1-85B7-757D5877C896}"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E0F5D-4AD9-42C8-9C94-70137C50ECB6}" type="slidenum">
              <a:rPr lang="en-US" smtClean="0"/>
              <a:t>‹#›</a:t>
            </a:fld>
            <a:endParaRPr lang="en-US"/>
          </a:p>
        </p:txBody>
      </p:sp>
    </p:spTree>
    <p:extLst>
      <p:ext uri="{BB962C8B-B14F-4D97-AF65-F5344CB8AC3E}">
        <p14:creationId xmlns:p14="http://schemas.microsoft.com/office/powerpoint/2010/main" val="23360384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9A7C4-35AD-5035-D6F9-AAB85789B3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06F2C9-3624-8775-6354-74A74D8F08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B3188-33FE-10C2-3ABB-F4E736BBA15C}"/>
              </a:ext>
            </a:extLst>
          </p:cNvPr>
          <p:cNvSpPr>
            <a:spLocks noGrp="1"/>
          </p:cNvSpPr>
          <p:nvPr>
            <p:ph type="dt" sz="half" idx="10"/>
          </p:nvPr>
        </p:nvSpPr>
        <p:spPr/>
        <p:txBody>
          <a:bodyPr/>
          <a:lstStyle/>
          <a:p>
            <a:fld id="{4D1C25B9-016D-4087-BAD1-C80716F006AB}" type="datetimeFigureOut">
              <a:rPr lang="en-US" smtClean="0"/>
              <a:t>9/26/2025</a:t>
            </a:fld>
            <a:endParaRPr lang="en-US"/>
          </a:p>
        </p:txBody>
      </p:sp>
      <p:sp>
        <p:nvSpPr>
          <p:cNvPr id="5" name="Footer Placeholder 4">
            <a:extLst>
              <a:ext uri="{FF2B5EF4-FFF2-40B4-BE49-F238E27FC236}">
                <a16:creationId xmlns:a16="http://schemas.microsoft.com/office/drawing/2014/main" id="{205C7886-26AF-F0FF-5818-9DC4F4FCF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C8A9A-A170-35F8-BCA7-E6D20209A874}"/>
              </a:ext>
            </a:extLst>
          </p:cNvPr>
          <p:cNvSpPr>
            <a:spLocks noGrp="1"/>
          </p:cNvSpPr>
          <p:nvPr>
            <p:ph type="sldNum" sz="quarter" idx="12"/>
          </p:nvPr>
        </p:nvSpPr>
        <p:spPr/>
        <p:txBody>
          <a:bodyPr/>
          <a:lstStyle/>
          <a:p>
            <a:fld id="{FD09D13C-E284-472C-8F51-29C50C240F97}" type="slidenum">
              <a:rPr lang="en-US" smtClean="0"/>
              <a:t>‹#›</a:t>
            </a:fld>
            <a:endParaRPr lang="en-US"/>
          </a:p>
        </p:txBody>
      </p:sp>
    </p:spTree>
    <p:extLst>
      <p:ext uri="{BB962C8B-B14F-4D97-AF65-F5344CB8AC3E}">
        <p14:creationId xmlns:p14="http://schemas.microsoft.com/office/powerpoint/2010/main" val="40334883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D953-9D15-60A2-5E85-A80D16EE8D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DFBE62-7BBF-CCC3-A4AC-218A0A1DAEF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A6CF7E-CB04-7262-BBCD-4E7528EC0D5B}"/>
              </a:ext>
            </a:extLst>
          </p:cNvPr>
          <p:cNvSpPr>
            <a:spLocks noGrp="1"/>
          </p:cNvSpPr>
          <p:nvPr>
            <p:ph type="dt" sz="half" idx="10"/>
          </p:nvPr>
        </p:nvSpPr>
        <p:spPr/>
        <p:txBody>
          <a:bodyPr/>
          <a:lstStyle/>
          <a:p>
            <a:fld id="{4D1C25B9-016D-4087-BAD1-C80716F006AB}" type="datetimeFigureOut">
              <a:rPr lang="en-US" smtClean="0"/>
              <a:t>9/26/2025</a:t>
            </a:fld>
            <a:endParaRPr lang="en-US"/>
          </a:p>
        </p:txBody>
      </p:sp>
      <p:sp>
        <p:nvSpPr>
          <p:cNvPr id="5" name="Footer Placeholder 4">
            <a:extLst>
              <a:ext uri="{FF2B5EF4-FFF2-40B4-BE49-F238E27FC236}">
                <a16:creationId xmlns:a16="http://schemas.microsoft.com/office/drawing/2014/main" id="{CF65D8FC-57AC-9A98-6512-834D34FE5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AEC82-7EF6-6A48-DA83-0CD2D8041FD8}"/>
              </a:ext>
            </a:extLst>
          </p:cNvPr>
          <p:cNvSpPr>
            <a:spLocks noGrp="1"/>
          </p:cNvSpPr>
          <p:nvPr>
            <p:ph type="sldNum" sz="quarter" idx="12"/>
          </p:nvPr>
        </p:nvSpPr>
        <p:spPr/>
        <p:txBody>
          <a:bodyPr/>
          <a:lstStyle/>
          <a:p>
            <a:fld id="{FD09D13C-E284-472C-8F51-29C50C240F97}" type="slidenum">
              <a:rPr lang="en-US" smtClean="0"/>
              <a:t>‹#›</a:t>
            </a:fld>
            <a:endParaRPr lang="en-US"/>
          </a:p>
        </p:txBody>
      </p:sp>
    </p:spTree>
    <p:extLst>
      <p:ext uri="{BB962C8B-B14F-4D97-AF65-F5344CB8AC3E}">
        <p14:creationId xmlns:p14="http://schemas.microsoft.com/office/powerpoint/2010/main" val="17414216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3CA0-F2C2-1398-135B-6CBD5E6DEE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48F29C-2D00-895F-CE14-C95B7C326B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7A7F49-7688-157B-0E2A-DE8A361DFA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C7EC3F-518D-AFBF-AB27-F7CA32FFA8B6}"/>
              </a:ext>
            </a:extLst>
          </p:cNvPr>
          <p:cNvSpPr>
            <a:spLocks noGrp="1"/>
          </p:cNvSpPr>
          <p:nvPr>
            <p:ph type="dt" sz="half" idx="10"/>
          </p:nvPr>
        </p:nvSpPr>
        <p:spPr/>
        <p:txBody>
          <a:bodyPr/>
          <a:lstStyle/>
          <a:p>
            <a:fld id="{4D1C25B9-016D-4087-BAD1-C80716F006AB}" type="datetimeFigureOut">
              <a:rPr lang="en-US" smtClean="0"/>
              <a:t>9/26/2025</a:t>
            </a:fld>
            <a:endParaRPr lang="en-US"/>
          </a:p>
        </p:txBody>
      </p:sp>
      <p:sp>
        <p:nvSpPr>
          <p:cNvPr id="6" name="Footer Placeholder 5">
            <a:extLst>
              <a:ext uri="{FF2B5EF4-FFF2-40B4-BE49-F238E27FC236}">
                <a16:creationId xmlns:a16="http://schemas.microsoft.com/office/drawing/2014/main" id="{95E1BEB8-D7DF-9D62-855E-65ECD6EA7F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28A86-82AF-BA53-2383-3159F2111592}"/>
              </a:ext>
            </a:extLst>
          </p:cNvPr>
          <p:cNvSpPr>
            <a:spLocks noGrp="1"/>
          </p:cNvSpPr>
          <p:nvPr>
            <p:ph type="sldNum" sz="quarter" idx="12"/>
          </p:nvPr>
        </p:nvSpPr>
        <p:spPr/>
        <p:txBody>
          <a:bodyPr/>
          <a:lstStyle/>
          <a:p>
            <a:fld id="{FD09D13C-E284-472C-8F51-29C50C240F97}" type="slidenum">
              <a:rPr lang="en-US" smtClean="0"/>
              <a:t>‹#›</a:t>
            </a:fld>
            <a:endParaRPr lang="en-US"/>
          </a:p>
        </p:txBody>
      </p:sp>
    </p:spTree>
    <p:extLst>
      <p:ext uri="{BB962C8B-B14F-4D97-AF65-F5344CB8AC3E}">
        <p14:creationId xmlns:p14="http://schemas.microsoft.com/office/powerpoint/2010/main" val="21920997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A0DCE-6735-7604-2FBA-A1CBAD450D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C5F161-3DB0-E551-61EF-AE18C7E160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3963C-9EF9-3A8A-4927-1AA86CE95F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85758D-86D6-41C7-087D-4684553EEF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1E9673-478F-10E9-1300-9C1A45492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515C2E-5D76-7974-41D8-8A4E0B2B9A19}"/>
              </a:ext>
            </a:extLst>
          </p:cNvPr>
          <p:cNvSpPr>
            <a:spLocks noGrp="1"/>
          </p:cNvSpPr>
          <p:nvPr>
            <p:ph type="dt" sz="half" idx="10"/>
          </p:nvPr>
        </p:nvSpPr>
        <p:spPr/>
        <p:txBody>
          <a:bodyPr/>
          <a:lstStyle/>
          <a:p>
            <a:fld id="{4D1C25B9-016D-4087-BAD1-C80716F006AB}" type="datetimeFigureOut">
              <a:rPr lang="en-US" smtClean="0"/>
              <a:t>9/26/2025</a:t>
            </a:fld>
            <a:endParaRPr lang="en-US"/>
          </a:p>
        </p:txBody>
      </p:sp>
      <p:sp>
        <p:nvSpPr>
          <p:cNvPr id="8" name="Footer Placeholder 7">
            <a:extLst>
              <a:ext uri="{FF2B5EF4-FFF2-40B4-BE49-F238E27FC236}">
                <a16:creationId xmlns:a16="http://schemas.microsoft.com/office/drawing/2014/main" id="{33A36F17-F073-342E-5DC9-D464A20023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39BFB8-F800-44BC-9E3C-EA661B98ADD0}"/>
              </a:ext>
            </a:extLst>
          </p:cNvPr>
          <p:cNvSpPr>
            <a:spLocks noGrp="1"/>
          </p:cNvSpPr>
          <p:nvPr>
            <p:ph type="sldNum" sz="quarter" idx="12"/>
          </p:nvPr>
        </p:nvSpPr>
        <p:spPr/>
        <p:txBody>
          <a:bodyPr/>
          <a:lstStyle/>
          <a:p>
            <a:fld id="{FD09D13C-E284-472C-8F51-29C50C240F97}" type="slidenum">
              <a:rPr lang="en-US" smtClean="0"/>
              <a:t>‹#›</a:t>
            </a:fld>
            <a:endParaRPr lang="en-US"/>
          </a:p>
        </p:txBody>
      </p:sp>
    </p:spTree>
    <p:extLst>
      <p:ext uri="{BB962C8B-B14F-4D97-AF65-F5344CB8AC3E}">
        <p14:creationId xmlns:p14="http://schemas.microsoft.com/office/powerpoint/2010/main" val="28774600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E8E9-6AE0-B27F-71DE-2D8C2A830B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E06AB-CA77-9776-81B7-819B861303D3}"/>
              </a:ext>
            </a:extLst>
          </p:cNvPr>
          <p:cNvSpPr>
            <a:spLocks noGrp="1"/>
          </p:cNvSpPr>
          <p:nvPr>
            <p:ph type="dt" sz="half" idx="10"/>
          </p:nvPr>
        </p:nvSpPr>
        <p:spPr/>
        <p:txBody>
          <a:bodyPr/>
          <a:lstStyle/>
          <a:p>
            <a:fld id="{4D1C25B9-016D-4087-BAD1-C80716F006AB}" type="datetimeFigureOut">
              <a:rPr lang="en-US" smtClean="0"/>
              <a:t>9/26/2025</a:t>
            </a:fld>
            <a:endParaRPr lang="en-US"/>
          </a:p>
        </p:txBody>
      </p:sp>
      <p:sp>
        <p:nvSpPr>
          <p:cNvPr id="4" name="Footer Placeholder 3">
            <a:extLst>
              <a:ext uri="{FF2B5EF4-FFF2-40B4-BE49-F238E27FC236}">
                <a16:creationId xmlns:a16="http://schemas.microsoft.com/office/drawing/2014/main" id="{D2C2E64A-D366-43F5-E4B8-3C67188FE8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7E4AC1-BD71-4351-A2FA-38DE5D14284A}"/>
              </a:ext>
            </a:extLst>
          </p:cNvPr>
          <p:cNvSpPr>
            <a:spLocks noGrp="1"/>
          </p:cNvSpPr>
          <p:nvPr>
            <p:ph type="sldNum" sz="quarter" idx="12"/>
          </p:nvPr>
        </p:nvSpPr>
        <p:spPr/>
        <p:txBody>
          <a:bodyPr/>
          <a:lstStyle/>
          <a:p>
            <a:fld id="{FD09D13C-E284-472C-8F51-29C50C240F97}" type="slidenum">
              <a:rPr lang="en-US" smtClean="0"/>
              <a:t>‹#›</a:t>
            </a:fld>
            <a:endParaRPr lang="en-US"/>
          </a:p>
        </p:txBody>
      </p:sp>
    </p:spTree>
    <p:extLst>
      <p:ext uri="{BB962C8B-B14F-4D97-AF65-F5344CB8AC3E}">
        <p14:creationId xmlns:p14="http://schemas.microsoft.com/office/powerpoint/2010/main" val="30551696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8703F2-6C11-1451-7DE5-8F2B651EA9B4}"/>
              </a:ext>
            </a:extLst>
          </p:cNvPr>
          <p:cNvSpPr>
            <a:spLocks noGrp="1"/>
          </p:cNvSpPr>
          <p:nvPr>
            <p:ph type="dt" sz="half" idx="10"/>
          </p:nvPr>
        </p:nvSpPr>
        <p:spPr/>
        <p:txBody>
          <a:bodyPr/>
          <a:lstStyle/>
          <a:p>
            <a:fld id="{4D1C25B9-016D-4087-BAD1-C80716F006AB}" type="datetimeFigureOut">
              <a:rPr lang="en-US" smtClean="0"/>
              <a:t>9/26/2025</a:t>
            </a:fld>
            <a:endParaRPr lang="en-US"/>
          </a:p>
        </p:txBody>
      </p:sp>
      <p:sp>
        <p:nvSpPr>
          <p:cNvPr id="3" name="Footer Placeholder 2">
            <a:extLst>
              <a:ext uri="{FF2B5EF4-FFF2-40B4-BE49-F238E27FC236}">
                <a16:creationId xmlns:a16="http://schemas.microsoft.com/office/drawing/2014/main" id="{A90A2EDD-42B9-E743-02C0-B9C9309CAD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87073B-16E7-4A90-9F07-2C0ABE809A0E}"/>
              </a:ext>
            </a:extLst>
          </p:cNvPr>
          <p:cNvSpPr>
            <a:spLocks noGrp="1"/>
          </p:cNvSpPr>
          <p:nvPr>
            <p:ph type="sldNum" sz="quarter" idx="12"/>
          </p:nvPr>
        </p:nvSpPr>
        <p:spPr/>
        <p:txBody>
          <a:bodyPr/>
          <a:lstStyle/>
          <a:p>
            <a:fld id="{FD09D13C-E284-472C-8F51-29C50C240F97}" type="slidenum">
              <a:rPr lang="en-US" smtClean="0"/>
              <a:t>‹#›</a:t>
            </a:fld>
            <a:endParaRPr lang="en-US"/>
          </a:p>
        </p:txBody>
      </p:sp>
    </p:spTree>
    <p:extLst>
      <p:ext uri="{BB962C8B-B14F-4D97-AF65-F5344CB8AC3E}">
        <p14:creationId xmlns:p14="http://schemas.microsoft.com/office/powerpoint/2010/main" val="36350935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50BF-5459-735E-21CF-5C8BF1B0E7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E20D4E-F9E1-C4F9-1412-0F2E4CF85E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F593D4-E09E-8FD4-C7B0-6DC22680F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BB9FDB-7E95-F506-AAEF-7E00ABD6678D}"/>
              </a:ext>
            </a:extLst>
          </p:cNvPr>
          <p:cNvSpPr>
            <a:spLocks noGrp="1"/>
          </p:cNvSpPr>
          <p:nvPr>
            <p:ph type="dt" sz="half" idx="10"/>
          </p:nvPr>
        </p:nvSpPr>
        <p:spPr/>
        <p:txBody>
          <a:bodyPr/>
          <a:lstStyle/>
          <a:p>
            <a:fld id="{4D1C25B9-016D-4087-BAD1-C80716F006AB}" type="datetimeFigureOut">
              <a:rPr lang="en-US" smtClean="0"/>
              <a:t>9/26/2025</a:t>
            </a:fld>
            <a:endParaRPr lang="en-US"/>
          </a:p>
        </p:txBody>
      </p:sp>
      <p:sp>
        <p:nvSpPr>
          <p:cNvPr id="6" name="Footer Placeholder 5">
            <a:extLst>
              <a:ext uri="{FF2B5EF4-FFF2-40B4-BE49-F238E27FC236}">
                <a16:creationId xmlns:a16="http://schemas.microsoft.com/office/drawing/2014/main" id="{70D955B4-CA80-3A52-D2E8-BA56A5BACB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F4CB9E-F2C8-3F6E-96BC-675306A8A203}"/>
              </a:ext>
            </a:extLst>
          </p:cNvPr>
          <p:cNvSpPr>
            <a:spLocks noGrp="1"/>
          </p:cNvSpPr>
          <p:nvPr>
            <p:ph type="sldNum" sz="quarter" idx="12"/>
          </p:nvPr>
        </p:nvSpPr>
        <p:spPr/>
        <p:txBody>
          <a:bodyPr/>
          <a:lstStyle/>
          <a:p>
            <a:fld id="{FD09D13C-E284-472C-8F51-29C50C240F97}" type="slidenum">
              <a:rPr lang="en-US" smtClean="0"/>
              <a:t>‹#›</a:t>
            </a:fld>
            <a:endParaRPr lang="en-US"/>
          </a:p>
        </p:txBody>
      </p:sp>
    </p:spTree>
    <p:extLst>
      <p:ext uri="{BB962C8B-B14F-4D97-AF65-F5344CB8AC3E}">
        <p14:creationId xmlns:p14="http://schemas.microsoft.com/office/powerpoint/2010/main" val="5619400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4C82-1C33-48D3-4302-C6194D1A95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BF21FC-28C2-EE35-41A7-DCD0F430AF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06E17C-DF18-E146-EEF3-A52D37A2A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A59C13-817B-83EE-A87B-E3277E7198FF}"/>
              </a:ext>
            </a:extLst>
          </p:cNvPr>
          <p:cNvSpPr>
            <a:spLocks noGrp="1"/>
          </p:cNvSpPr>
          <p:nvPr>
            <p:ph type="dt" sz="half" idx="10"/>
          </p:nvPr>
        </p:nvSpPr>
        <p:spPr/>
        <p:txBody>
          <a:bodyPr/>
          <a:lstStyle/>
          <a:p>
            <a:fld id="{4D1C25B9-016D-4087-BAD1-C80716F006AB}" type="datetimeFigureOut">
              <a:rPr lang="en-US" smtClean="0"/>
              <a:t>9/26/2025</a:t>
            </a:fld>
            <a:endParaRPr lang="en-US"/>
          </a:p>
        </p:txBody>
      </p:sp>
      <p:sp>
        <p:nvSpPr>
          <p:cNvPr id="6" name="Footer Placeholder 5">
            <a:extLst>
              <a:ext uri="{FF2B5EF4-FFF2-40B4-BE49-F238E27FC236}">
                <a16:creationId xmlns:a16="http://schemas.microsoft.com/office/drawing/2014/main" id="{A5D7D2A0-D8AC-5492-B2E4-4B4918BCF4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39E25A-F191-1CE2-D6D6-C57F28A991DE}"/>
              </a:ext>
            </a:extLst>
          </p:cNvPr>
          <p:cNvSpPr>
            <a:spLocks noGrp="1"/>
          </p:cNvSpPr>
          <p:nvPr>
            <p:ph type="sldNum" sz="quarter" idx="12"/>
          </p:nvPr>
        </p:nvSpPr>
        <p:spPr/>
        <p:txBody>
          <a:bodyPr/>
          <a:lstStyle/>
          <a:p>
            <a:fld id="{FD09D13C-E284-472C-8F51-29C50C240F97}" type="slidenum">
              <a:rPr lang="en-US" smtClean="0"/>
              <a:t>‹#›</a:t>
            </a:fld>
            <a:endParaRPr lang="en-US"/>
          </a:p>
        </p:txBody>
      </p:sp>
    </p:spTree>
    <p:extLst>
      <p:ext uri="{BB962C8B-B14F-4D97-AF65-F5344CB8AC3E}">
        <p14:creationId xmlns:p14="http://schemas.microsoft.com/office/powerpoint/2010/main" val="2494177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A299D-29B7-DB1E-AACB-B3A13001D4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BA416E-C0BB-9B55-1F58-37C6AC236B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082AC-3509-467D-7FF8-E9CC40CCBB10}"/>
              </a:ext>
            </a:extLst>
          </p:cNvPr>
          <p:cNvSpPr>
            <a:spLocks noGrp="1"/>
          </p:cNvSpPr>
          <p:nvPr>
            <p:ph type="dt" sz="half" idx="10"/>
          </p:nvPr>
        </p:nvSpPr>
        <p:spPr/>
        <p:txBody>
          <a:bodyPr/>
          <a:lstStyle/>
          <a:p>
            <a:fld id="{4D1C25B9-016D-4087-BAD1-C80716F006AB}" type="datetimeFigureOut">
              <a:rPr lang="en-US" smtClean="0"/>
              <a:t>9/26/2025</a:t>
            </a:fld>
            <a:endParaRPr lang="en-US"/>
          </a:p>
        </p:txBody>
      </p:sp>
      <p:sp>
        <p:nvSpPr>
          <p:cNvPr id="5" name="Footer Placeholder 4">
            <a:extLst>
              <a:ext uri="{FF2B5EF4-FFF2-40B4-BE49-F238E27FC236}">
                <a16:creationId xmlns:a16="http://schemas.microsoft.com/office/drawing/2014/main" id="{9141A732-5281-E26C-E8FD-DBBCB98D4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35956-7955-5CFA-4724-BA98CD089264}"/>
              </a:ext>
            </a:extLst>
          </p:cNvPr>
          <p:cNvSpPr>
            <a:spLocks noGrp="1"/>
          </p:cNvSpPr>
          <p:nvPr>
            <p:ph type="sldNum" sz="quarter" idx="12"/>
          </p:nvPr>
        </p:nvSpPr>
        <p:spPr/>
        <p:txBody>
          <a:bodyPr/>
          <a:lstStyle/>
          <a:p>
            <a:fld id="{FD09D13C-E284-472C-8F51-29C50C240F97}" type="slidenum">
              <a:rPr lang="en-US" smtClean="0"/>
              <a:t>‹#›</a:t>
            </a:fld>
            <a:endParaRPr lang="en-US"/>
          </a:p>
        </p:txBody>
      </p:sp>
    </p:spTree>
    <p:extLst>
      <p:ext uri="{BB962C8B-B14F-4D97-AF65-F5344CB8AC3E}">
        <p14:creationId xmlns:p14="http://schemas.microsoft.com/office/powerpoint/2010/main" val="15220072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1F995B-73A6-92CA-A7DE-974B7C23E6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694D3E-5A2D-BFF5-0FD8-C8F125D50F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0B8C2-47ED-85FB-2456-6C07EE5EEC53}"/>
              </a:ext>
            </a:extLst>
          </p:cNvPr>
          <p:cNvSpPr>
            <a:spLocks noGrp="1"/>
          </p:cNvSpPr>
          <p:nvPr>
            <p:ph type="dt" sz="half" idx="10"/>
          </p:nvPr>
        </p:nvSpPr>
        <p:spPr/>
        <p:txBody>
          <a:bodyPr/>
          <a:lstStyle/>
          <a:p>
            <a:fld id="{4D1C25B9-016D-4087-BAD1-C80716F006AB}" type="datetimeFigureOut">
              <a:rPr lang="en-US" smtClean="0"/>
              <a:t>9/26/2025</a:t>
            </a:fld>
            <a:endParaRPr lang="en-US"/>
          </a:p>
        </p:txBody>
      </p:sp>
      <p:sp>
        <p:nvSpPr>
          <p:cNvPr id="5" name="Footer Placeholder 4">
            <a:extLst>
              <a:ext uri="{FF2B5EF4-FFF2-40B4-BE49-F238E27FC236}">
                <a16:creationId xmlns:a16="http://schemas.microsoft.com/office/drawing/2014/main" id="{C036DFAD-1F01-580B-3F81-4ACDA3A7E4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8D46B-9E48-6782-BD60-A3706C5D234E}"/>
              </a:ext>
            </a:extLst>
          </p:cNvPr>
          <p:cNvSpPr>
            <a:spLocks noGrp="1"/>
          </p:cNvSpPr>
          <p:nvPr>
            <p:ph type="sldNum" sz="quarter" idx="12"/>
          </p:nvPr>
        </p:nvSpPr>
        <p:spPr/>
        <p:txBody>
          <a:bodyPr/>
          <a:lstStyle/>
          <a:p>
            <a:fld id="{FD09D13C-E284-472C-8F51-29C50C240F97}" type="slidenum">
              <a:rPr lang="en-US" smtClean="0"/>
              <a:t>‹#›</a:t>
            </a:fld>
            <a:endParaRPr lang="en-US"/>
          </a:p>
        </p:txBody>
      </p:sp>
    </p:spTree>
    <p:extLst>
      <p:ext uri="{BB962C8B-B14F-4D97-AF65-F5344CB8AC3E}">
        <p14:creationId xmlns:p14="http://schemas.microsoft.com/office/powerpoint/2010/main" val="1131012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FDCB29-55A0-43A1-85B7-757D5877C896}"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E0F5D-4AD9-42C8-9C94-70137C50ECB6}" type="slidenum">
              <a:rPr lang="en-US" smtClean="0"/>
              <a:t>‹#›</a:t>
            </a:fld>
            <a:endParaRPr lang="en-US"/>
          </a:p>
        </p:txBody>
      </p:sp>
    </p:spTree>
    <p:extLst>
      <p:ext uri="{BB962C8B-B14F-4D97-AF65-F5344CB8AC3E}">
        <p14:creationId xmlns:p14="http://schemas.microsoft.com/office/powerpoint/2010/main" val="27197625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9AF19-17FC-DF7E-B521-33F807C187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D8DB4E-2157-6C21-0909-518ED6020E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BC4527-699C-C582-D2B7-C88F1E195103}"/>
              </a:ext>
            </a:extLst>
          </p:cNvPr>
          <p:cNvSpPr>
            <a:spLocks noGrp="1"/>
          </p:cNvSpPr>
          <p:nvPr>
            <p:ph type="dt" sz="half" idx="10"/>
          </p:nvPr>
        </p:nvSpPr>
        <p:spPr/>
        <p:txBody>
          <a:bodyPr/>
          <a:lstStyle/>
          <a:p>
            <a:fld id="{83227EDE-24CF-43D7-84D2-CA4B803A2054}" type="datetimeFigureOut">
              <a:rPr lang="en-US" smtClean="0"/>
              <a:t>9/26/2025</a:t>
            </a:fld>
            <a:endParaRPr lang="en-US"/>
          </a:p>
        </p:txBody>
      </p:sp>
      <p:sp>
        <p:nvSpPr>
          <p:cNvPr id="5" name="Footer Placeholder 4">
            <a:extLst>
              <a:ext uri="{FF2B5EF4-FFF2-40B4-BE49-F238E27FC236}">
                <a16:creationId xmlns:a16="http://schemas.microsoft.com/office/drawing/2014/main" id="{440C976A-4715-2D60-3CDA-45CF6555A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B20DD-5063-AA69-5E94-B0EB54A4BF61}"/>
              </a:ext>
            </a:extLst>
          </p:cNvPr>
          <p:cNvSpPr>
            <a:spLocks noGrp="1"/>
          </p:cNvSpPr>
          <p:nvPr>
            <p:ph type="sldNum" sz="quarter" idx="12"/>
          </p:nvPr>
        </p:nvSpPr>
        <p:spPr/>
        <p:txBody>
          <a:bodyPr/>
          <a:lstStyle/>
          <a:p>
            <a:fld id="{0FA41592-EEF8-4AFA-B3E6-B1A841B0E2B1}" type="slidenum">
              <a:rPr lang="en-US" smtClean="0"/>
              <a:t>‹#›</a:t>
            </a:fld>
            <a:endParaRPr lang="en-US"/>
          </a:p>
        </p:txBody>
      </p:sp>
    </p:spTree>
    <p:extLst>
      <p:ext uri="{BB962C8B-B14F-4D97-AF65-F5344CB8AC3E}">
        <p14:creationId xmlns:p14="http://schemas.microsoft.com/office/powerpoint/2010/main" val="12276860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99D0-5F42-6690-9B59-2B5C396B5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B6D283-7811-D7FD-AED0-ABD0EB2A08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48D3E0-A26F-446C-9C59-49CB0C7FAE66}"/>
              </a:ext>
            </a:extLst>
          </p:cNvPr>
          <p:cNvSpPr>
            <a:spLocks noGrp="1"/>
          </p:cNvSpPr>
          <p:nvPr>
            <p:ph type="dt" sz="half" idx="10"/>
          </p:nvPr>
        </p:nvSpPr>
        <p:spPr/>
        <p:txBody>
          <a:bodyPr/>
          <a:lstStyle/>
          <a:p>
            <a:fld id="{83227EDE-24CF-43D7-84D2-CA4B803A2054}" type="datetimeFigureOut">
              <a:rPr lang="en-US" smtClean="0"/>
              <a:t>9/26/2025</a:t>
            </a:fld>
            <a:endParaRPr lang="en-US"/>
          </a:p>
        </p:txBody>
      </p:sp>
      <p:sp>
        <p:nvSpPr>
          <p:cNvPr id="5" name="Footer Placeholder 4">
            <a:extLst>
              <a:ext uri="{FF2B5EF4-FFF2-40B4-BE49-F238E27FC236}">
                <a16:creationId xmlns:a16="http://schemas.microsoft.com/office/drawing/2014/main" id="{57A38526-B7D3-D1B7-1287-46B5E5415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2211D-2FA4-80F9-CB3D-D7A57FACE685}"/>
              </a:ext>
            </a:extLst>
          </p:cNvPr>
          <p:cNvSpPr>
            <a:spLocks noGrp="1"/>
          </p:cNvSpPr>
          <p:nvPr>
            <p:ph type="sldNum" sz="quarter" idx="12"/>
          </p:nvPr>
        </p:nvSpPr>
        <p:spPr/>
        <p:txBody>
          <a:bodyPr/>
          <a:lstStyle/>
          <a:p>
            <a:fld id="{0FA41592-EEF8-4AFA-B3E6-B1A841B0E2B1}" type="slidenum">
              <a:rPr lang="en-US" smtClean="0"/>
              <a:t>‹#›</a:t>
            </a:fld>
            <a:endParaRPr lang="en-US"/>
          </a:p>
        </p:txBody>
      </p:sp>
    </p:spTree>
    <p:extLst>
      <p:ext uri="{BB962C8B-B14F-4D97-AF65-F5344CB8AC3E}">
        <p14:creationId xmlns:p14="http://schemas.microsoft.com/office/powerpoint/2010/main" val="512944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3B0A7-1F3D-BA60-0779-CFA063CA68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B06FB3-859F-C621-EA41-43C5E8D9FE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BDE18C-22DA-3FDB-CDBB-3E3B793B4199}"/>
              </a:ext>
            </a:extLst>
          </p:cNvPr>
          <p:cNvSpPr>
            <a:spLocks noGrp="1"/>
          </p:cNvSpPr>
          <p:nvPr>
            <p:ph type="dt" sz="half" idx="10"/>
          </p:nvPr>
        </p:nvSpPr>
        <p:spPr/>
        <p:txBody>
          <a:bodyPr/>
          <a:lstStyle/>
          <a:p>
            <a:fld id="{83227EDE-24CF-43D7-84D2-CA4B803A2054}" type="datetimeFigureOut">
              <a:rPr lang="en-US" smtClean="0"/>
              <a:t>9/26/2025</a:t>
            </a:fld>
            <a:endParaRPr lang="en-US"/>
          </a:p>
        </p:txBody>
      </p:sp>
      <p:sp>
        <p:nvSpPr>
          <p:cNvPr id="5" name="Footer Placeholder 4">
            <a:extLst>
              <a:ext uri="{FF2B5EF4-FFF2-40B4-BE49-F238E27FC236}">
                <a16:creationId xmlns:a16="http://schemas.microsoft.com/office/drawing/2014/main" id="{C012F8A5-9942-5032-5F28-8DF99481D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903E95-3CFC-93DC-018C-71B0548514BD}"/>
              </a:ext>
            </a:extLst>
          </p:cNvPr>
          <p:cNvSpPr>
            <a:spLocks noGrp="1"/>
          </p:cNvSpPr>
          <p:nvPr>
            <p:ph type="sldNum" sz="quarter" idx="12"/>
          </p:nvPr>
        </p:nvSpPr>
        <p:spPr/>
        <p:txBody>
          <a:bodyPr/>
          <a:lstStyle/>
          <a:p>
            <a:fld id="{0FA41592-EEF8-4AFA-B3E6-B1A841B0E2B1}" type="slidenum">
              <a:rPr lang="en-US" smtClean="0"/>
              <a:t>‹#›</a:t>
            </a:fld>
            <a:endParaRPr lang="en-US"/>
          </a:p>
        </p:txBody>
      </p:sp>
    </p:spTree>
    <p:extLst>
      <p:ext uri="{BB962C8B-B14F-4D97-AF65-F5344CB8AC3E}">
        <p14:creationId xmlns:p14="http://schemas.microsoft.com/office/powerpoint/2010/main" val="29706212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descr="A solar panels and wind turbines&#10;&#10;Description automatically generated">
            <a:extLst>
              <a:ext uri="{FF2B5EF4-FFF2-40B4-BE49-F238E27FC236}">
                <a16:creationId xmlns:a16="http://schemas.microsoft.com/office/drawing/2014/main" id="{DE2068C6-0499-B0B8-E446-EFF147580021}"/>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5F7EA35-2675-0CF4-1D64-DCFF9751824A}"/>
              </a:ext>
            </a:extLst>
          </p:cNvPr>
          <p:cNvSpPr/>
          <p:nvPr userDrawn="1"/>
        </p:nvSpPr>
        <p:spPr>
          <a:xfrm>
            <a:off x="0" y="0"/>
            <a:ext cx="12192000" cy="1325563"/>
          </a:xfrm>
          <a:prstGeom prst="rect">
            <a:avLst/>
          </a:prstGeom>
          <a:solidFill>
            <a:srgbClr val="026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764971-8AD2-26A5-7D7A-A95ACA9F66D0}"/>
              </a:ext>
            </a:extLst>
          </p:cNvPr>
          <p:cNvSpPr>
            <a:spLocks noGrp="1"/>
          </p:cNvSpPr>
          <p:nvPr>
            <p:ph type="title"/>
          </p:nvPr>
        </p:nvSpPr>
        <p:spPr>
          <a:xfrm>
            <a:off x="838200" y="365126"/>
            <a:ext cx="10515600" cy="960438"/>
          </a:xfrm>
        </p:spPr>
        <p:txBody>
          <a:bodyPr/>
          <a:lstStyle>
            <a:lvl1pPr>
              <a:defRPr>
                <a:solidFill>
                  <a:schemeClr val="bg1"/>
                </a:solidFill>
                <a:latin typeface="Franklin Gothic Book" panose="020B05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ECB170F4-4149-9A52-30F2-70A98183A75C}"/>
              </a:ext>
            </a:extLst>
          </p:cNvPr>
          <p:cNvSpPr>
            <a:spLocks noGrp="1"/>
          </p:cNvSpPr>
          <p:nvPr>
            <p:ph sz="half" idx="1"/>
          </p:nvPr>
        </p:nvSpPr>
        <p:spPr>
          <a:xfrm>
            <a:off x="838200" y="1825625"/>
            <a:ext cx="5181600" cy="4351338"/>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CF372C-B3EA-D1C6-B271-9F3909562686}"/>
              </a:ext>
            </a:extLst>
          </p:cNvPr>
          <p:cNvSpPr>
            <a:spLocks noGrp="1"/>
          </p:cNvSpPr>
          <p:nvPr>
            <p:ph sz="half" idx="2"/>
          </p:nvPr>
        </p:nvSpPr>
        <p:spPr>
          <a:xfrm>
            <a:off x="6172200" y="1825625"/>
            <a:ext cx="5181600" cy="4351338"/>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46939C-81D9-E5B4-FB97-C8EAE1DBB393}"/>
              </a:ext>
            </a:extLst>
          </p:cNvPr>
          <p:cNvSpPr>
            <a:spLocks noGrp="1"/>
          </p:cNvSpPr>
          <p:nvPr>
            <p:ph type="dt" sz="half" idx="10"/>
          </p:nvPr>
        </p:nvSpPr>
        <p:spPr/>
        <p:txBody>
          <a:bodyPr/>
          <a:lstStyle/>
          <a:p>
            <a:fld id="{83227EDE-24CF-43D7-84D2-CA4B803A2054}" type="datetimeFigureOut">
              <a:rPr lang="en-US" smtClean="0"/>
              <a:t>9/26/2025</a:t>
            </a:fld>
            <a:endParaRPr lang="en-US"/>
          </a:p>
        </p:txBody>
      </p:sp>
      <p:sp>
        <p:nvSpPr>
          <p:cNvPr id="6" name="Footer Placeholder 5">
            <a:extLst>
              <a:ext uri="{FF2B5EF4-FFF2-40B4-BE49-F238E27FC236}">
                <a16:creationId xmlns:a16="http://schemas.microsoft.com/office/drawing/2014/main" id="{1B1D5698-20BE-25CB-8624-F38089A0D6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0AEDC5-DEFB-4D2E-0131-9B6E98B628E0}"/>
              </a:ext>
            </a:extLst>
          </p:cNvPr>
          <p:cNvSpPr>
            <a:spLocks noGrp="1"/>
          </p:cNvSpPr>
          <p:nvPr>
            <p:ph type="sldNum" sz="quarter" idx="12"/>
          </p:nvPr>
        </p:nvSpPr>
        <p:spPr/>
        <p:txBody>
          <a:bodyPr/>
          <a:lstStyle/>
          <a:p>
            <a:fld id="{0FA41592-EEF8-4AFA-B3E6-B1A841B0E2B1}" type="slidenum">
              <a:rPr lang="en-US" smtClean="0"/>
              <a:t>‹#›</a:t>
            </a:fld>
            <a:endParaRPr lang="en-US"/>
          </a:p>
        </p:txBody>
      </p:sp>
    </p:spTree>
    <p:extLst>
      <p:ext uri="{BB962C8B-B14F-4D97-AF65-F5344CB8AC3E}">
        <p14:creationId xmlns:p14="http://schemas.microsoft.com/office/powerpoint/2010/main" val="31823786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971E1-5BC7-CFB5-D6AB-EC2BCCACED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F15C53-8BB2-C4EF-D1E7-1EDA5E6435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96BA00-4E29-55BE-DC0C-A507179086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84A362-E1E1-ECB3-702A-3333D75529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34B9F0-849F-2EE9-8562-923D72817E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A9EE3-6C24-56A4-6422-5A0F79EEBB86}"/>
              </a:ext>
            </a:extLst>
          </p:cNvPr>
          <p:cNvSpPr>
            <a:spLocks noGrp="1"/>
          </p:cNvSpPr>
          <p:nvPr>
            <p:ph type="dt" sz="half" idx="10"/>
          </p:nvPr>
        </p:nvSpPr>
        <p:spPr/>
        <p:txBody>
          <a:bodyPr/>
          <a:lstStyle/>
          <a:p>
            <a:fld id="{83227EDE-24CF-43D7-84D2-CA4B803A2054}" type="datetimeFigureOut">
              <a:rPr lang="en-US" smtClean="0"/>
              <a:t>9/26/2025</a:t>
            </a:fld>
            <a:endParaRPr lang="en-US"/>
          </a:p>
        </p:txBody>
      </p:sp>
      <p:sp>
        <p:nvSpPr>
          <p:cNvPr id="8" name="Footer Placeholder 7">
            <a:extLst>
              <a:ext uri="{FF2B5EF4-FFF2-40B4-BE49-F238E27FC236}">
                <a16:creationId xmlns:a16="http://schemas.microsoft.com/office/drawing/2014/main" id="{930B2441-D349-2DFF-E6AD-8E5E06946D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459D6A-07CE-3AD7-C486-B77E99374CF6}"/>
              </a:ext>
            </a:extLst>
          </p:cNvPr>
          <p:cNvSpPr>
            <a:spLocks noGrp="1"/>
          </p:cNvSpPr>
          <p:nvPr>
            <p:ph type="sldNum" sz="quarter" idx="12"/>
          </p:nvPr>
        </p:nvSpPr>
        <p:spPr/>
        <p:txBody>
          <a:bodyPr/>
          <a:lstStyle/>
          <a:p>
            <a:fld id="{0FA41592-EEF8-4AFA-B3E6-B1A841B0E2B1}" type="slidenum">
              <a:rPr lang="en-US" smtClean="0"/>
              <a:t>‹#›</a:t>
            </a:fld>
            <a:endParaRPr lang="en-US"/>
          </a:p>
        </p:txBody>
      </p:sp>
    </p:spTree>
    <p:extLst>
      <p:ext uri="{BB962C8B-B14F-4D97-AF65-F5344CB8AC3E}">
        <p14:creationId xmlns:p14="http://schemas.microsoft.com/office/powerpoint/2010/main" val="20688788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15FA9-B407-23FF-B215-925855D8C2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35B916-0589-99DD-225B-2695AFABA576}"/>
              </a:ext>
            </a:extLst>
          </p:cNvPr>
          <p:cNvSpPr>
            <a:spLocks noGrp="1"/>
          </p:cNvSpPr>
          <p:nvPr>
            <p:ph type="dt" sz="half" idx="10"/>
          </p:nvPr>
        </p:nvSpPr>
        <p:spPr/>
        <p:txBody>
          <a:bodyPr/>
          <a:lstStyle/>
          <a:p>
            <a:fld id="{83227EDE-24CF-43D7-84D2-CA4B803A2054}" type="datetimeFigureOut">
              <a:rPr lang="en-US" smtClean="0"/>
              <a:t>9/26/2025</a:t>
            </a:fld>
            <a:endParaRPr lang="en-US"/>
          </a:p>
        </p:txBody>
      </p:sp>
      <p:sp>
        <p:nvSpPr>
          <p:cNvPr id="4" name="Footer Placeholder 3">
            <a:extLst>
              <a:ext uri="{FF2B5EF4-FFF2-40B4-BE49-F238E27FC236}">
                <a16:creationId xmlns:a16="http://schemas.microsoft.com/office/drawing/2014/main" id="{607B1F94-E505-E2B3-3A4F-479DB3AB5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EC591B-467A-5C72-4F6D-05BFD6DD4584}"/>
              </a:ext>
            </a:extLst>
          </p:cNvPr>
          <p:cNvSpPr>
            <a:spLocks noGrp="1"/>
          </p:cNvSpPr>
          <p:nvPr>
            <p:ph type="sldNum" sz="quarter" idx="12"/>
          </p:nvPr>
        </p:nvSpPr>
        <p:spPr/>
        <p:txBody>
          <a:bodyPr/>
          <a:lstStyle/>
          <a:p>
            <a:fld id="{0FA41592-EEF8-4AFA-B3E6-B1A841B0E2B1}" type="slidenum">
              <a:rPr lang="en-US" smtClean="0"/>
              <a:t>‹#›</a:t>
            </a:fld>
            <a:endParaRPr lang="en-US"/>
          </a:p>
        </p:txBody>
      </p:sp>
    </p:spTree>
    <p:extLst>
      <p:ext uri="{BB962C8B-B14F-4D97-AF65-F5344CB8AC3E}">
        <p14:creationId xmlns:p14="http://schemas.microsoft.com/office/powerpoint/2010/main" val="30234176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AC282C-DB0C-80C4-D3FB-56FF5AF276B6}"/>
              </a:ext>
            </a:extLst>
          </p:cNvPr>
          <p:cNvSpPr>
            <a:spLocks noGrp="1"/>
          </p:cNvSpPr>
          <p:nvPr>
            <p:ph type="dt" sz="half" idx="10"/>
          </p:nvPr>
        </p:nvSpPr>
        <p:spPr/>
        <p:txBody>
          <a:bodyPr/>
          <a:lstStyle/>
          <a:p>
            <a:fld id="{83227EDE-24CF-43D7-84D2-CA4B803A2054}" type="datetimeFigureOut">
              <a:rPr lang="en-US" smtClean="0"/>
              <a:t>9/26/2025</a:t>
            </a:fld>
            <a:endParaRPr lang="en-US"/>
          </a:p>
        </p:txBody>
      </p:sp>
      <p:sp>
        <p:nvSpPr>
          <p:cNvPr id="3" name="Footer Placeholder 2">
            <a:extLst>
              <a:ext uri="{FF2B5EF4-FFF2-40B4-BE49-F238E27FC236}">
                <a16:creationId xmlns:a16="http://schemas.microsoft.com/office/drawing/2014/main" id="{B3A966EA-5957-76F8-85AA-F99A77FB98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055D7D-EB3F-DDD8-46A3-3C7CA3930726}"/>
              </a:ext>
            </a:extLst>
          </p:cNvPr>
          <p:cNvSpPr>
            <a:spLocks noGrp="1"/>
          </p:cNvSpPr>
          <p:nvPr>
            <p:ph type="sldNum" sz="quarter" idx="12"/>
          </p:nvPr>
        </p:nvSpPr>
        <p:spPr/>
        <p:txBody>
          <a:bodyPr/>
          <a:lstStyle/>
          <a:p>
            <a:fld id="{0FA41592-EEF8-4AFA-B3E6-B1A841B0E2B1}" type="slidenum">
              <a:rPr lang="en-US" smtClean="0"/>
              <a:t>‹#›</a:t>
            </a:fld>
            <a:endParaRPr lang="en-US"/>
          </a:p>
        </p:txBody>
      </p:sp>
    </p:spTree>
    <p:extLst>
      <p:ext uri="{BB962C8B-B14F-4D97-AF65-F5344CB8AC3E}">
        <p14:creationId xmlns:p14="http://schemas.microsoft.com/office/powerpoint/2010/main" val="31723176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094B-9294-F0D8-BCD2-D32BFF26F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03B144-D11D-2FBC-849F-9BA5474F42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ADF83B-D9CB-29DA-1E36-80CB997745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F26D44-7444-D184-36AF-8281CE78281B}"/>
              </a:ext>
            </a:extLst>
          </p:cNvPr>
          <p:cNvSpPr>
            <a:spLocks noGrp="1"/>
          </p:cNvSpPr>
          <p:nvPr>
            <p:ph type="dt" sz="half" idx="10"/>
          </p:nvPr>
        </p:nvSpPr>
        <p:spPr/>
        <p:txBody>
          <a:bodyPr/>
          <a:lstStyle/>
          <a:p>
            <a:fld id="{83227EDE-24CF-43D7-84D2-CA4B803A2054}" type="datetimeFigureOut">
              <a:rPr lang="en-US" smtClean="0"/>
              <a:t>9/26/2025</a:t>
            </a:fld>
            <a:endParaRPr lang="en-US"/>
          </a:p>
        </p:txBody>
      </p:sp>
      <p:sp>
        <p:nvSpPr>
          <p:cNvPr id="6" name="Footer Placeholder 5">
            <a:extLst>
              <a:ext uri="{FF2B5EF4-FFF2-40B4-BE49-F238E27FC236}">
                <a16:creationId xmlns:a16="http://schemas.microsoft.com/office/drawing/2014/main" id="{6C5B9446-5B62-A663-453E-40B700A09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B7706B-A1A3-7C87-00D7-97C097258B09}"/>
              </a:ext>
            </a:extLst>
          </p:cNvPr>
          <p:cNvSpPr>
            <a:spLocks noGrp="1"/>
          </p:cNvSpPr>
          <p:nvPr>
            <p:ph type="sldNum" sz="quarter" idx="12"/>
          </p:nvPr>
        </p:nvSpPr>
        <p:spPr/>
        <p:txBody>
          <a:bodyPr/>
          <a:lstStyle/>
          <a:p>
            <a:fld id="{0FA41592-EEF8-4AFA-B3E6-B1A841B0E2B1}" type="slidenum">
              <a:rPr lang="en-US" smtClean="0"/>
              <a:t>‹#›</a:t>
            </a:fld>
            <a:endParaRPr lang="en-US"/>
          </a:p>
        </p:txBody>
      </p:sp>
    </p:spTree>
    <p:extLst>
      <p:ext uri="{BB962C8B-B14F-4D97-AF65-F5344CB8AC3E}">
        <p14:creationId xmlns:p14="http://schemas.microsoft.com/office/powerpoint/2010/main" val="17607837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351D8-892E-BD73-FFD8-089E50C173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4B5F7B-9654-FCFF-DBE6-92E2683A17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E3B4DC-ECAA-0773-8CC4-C16A482B11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710074-D230-D5EC-3E13-F14BEB94E6D5}"/>
              </a:ext>
            </a:extLst>
          </p:cNvPr>
          <p:cNvSpPr>
            <a:spLocks noGrp="1"/>
          </p:cNvSpPr>
          <p:nvPr>
            <p:ph type="dt" sz="half" idx="10"/>
          </p:nvPr>
        </p:nvSpPr>
        <p:spPr/>
        <p:txBody>
          <a:bodyPr/>
          <a:lstStyle/>
          <a:p>
            <a:fld id="{83227EDE-24CF-43D7-84D2-CA4B803A2054}" type="datetimeFigureOut">
              <a:rPr lang="en-US" smtClean="0"/>
              <a:t>9/26/2025</a:t>
            </a:fld>
            <a:endParaRPr lang="en-US"/>
          </a:p>
        </p:txBody>
      </p:sp>
      <p:sp>
        <p:nvSpPr>
          <p:cNvPr id="6" name="Footer Placeholder 5">
            <a:extLst>
              <a:ext uri="{FF2B5EF4-FFF2-40B4-BE49-F238E27FC236}">
                <a16:creationId xmlns:a16="http://schemas.microsoft.com/office/drawing/2014/main" id="{D16516ED-8936-B1A9-C5C0-44AA216272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6C78A-40C7-9651-1157-998096610F6D}"/>
              </a:ext>
            </a:extLst>
          </p:cNvPr>
          <p:cNvSpPr>
            <a:spLocks noGrp="1"/>
          </p:cNvSpPr>
          <p:nvPr>
            <p:ph type="sldNum" sz="quarter" idx="12"/>
          </p:nvPr>
        </p:nvSpPr>
        <p:spPr/>
        <p:txBody>
          <a:bodyPr/>
          <a:lstStyle/>
          <a:p>
            <a:fld id="{0FA41592-EEF8-4AFA-B3E6-B1A841B0E2B1}" type="slidenum">
              <a:rPr lang="en-US" smtClean="0"/>
              <a:t>‹#›</a:t>
            </a:fld>
            <a:endParaRPr lang="en-US"/>
          </a:p>
        </p:txBody>
      </p:sp>
    </p:spTree>
    <p:extLst>
      <p:ext uri="{BB962C8B-B14F-4D97-AF65-F5344CB8AC3E}">
        <p14:creationId xmlns:p14="http://schemas.microsoft.com/office/powerpoint/2010/main" val="12710527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87776-EDF5-70B7-CCFD-82C0FCFCE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95E1B2-4B98-45F0-F471-820B958158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BFEB3-2796-2AD8-6B52-640363DB2FFA}"/>
              </a:ext>
            </a:extLst>
          </p:cNvPr>
          <p:cNvSpPr>
            <a:spLocks noGrp="1"/>
          </p:cNvSpPr>
          <p:nvPr>
            <p:ph type="dt" sz="half" idx="10"/>
          </p:nvPr>
        </p:nvSpPr>
        <p:spPr/>
        <p:txBody>
          <a:bodyPr/>
          <a:lstStyle/>
          <a:p>
            <a:fld id="{83227EDE-24CF-43D7-84D2-CA4B803A2054}" type="datetimeFigureOut">
              <a:rPr lang="en-US" smtClean="0"/>
              <a:t>9/26/2025</a:t>
            </a:fld>
            <a:endParaRPr lang="en-US"/>
          </a:p>
        </p:txBody>
      </p:sp>
      <p:sp>
        <p:nvSpPr>
          <p:cNvPr id="5" name="Footer Placeholder 4">
            <a:extLst>
              <a:ext uri="{FF2B5EF4-FFF2-40B4-BE49-F238E27FC236}">
                <a16:creationId xmlns:a16="http://schemas.microsoft.com/office/drawing/2014/main" id="{2C8EFEA4-ED76-4F31-C4A5-1B0218591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617A4-A2AB-0318-85A1-453F2E82C378}"/>
              </a:ext>
            </a:extLst>
          </p:cNvPr>
          <p:cNvSpPr>
            <a:spLocks noGrp="1"/>
          </p:cNvSpPr>
          <p:nvPr>
            <p:ph type="sldNum" sz="quarter" idx="12"/>
          </p:nvPr>
        </p:nvSpPr>
        <p:spPr/>
        <p:txBody>
          <a:bodyPr/>
          <a:lstStyle/>
          <a:p>
            <a:fld id="{0FA41592-EEF8-4AFA-B3E6-B1A841B0E2B1}" type="slidenum">
              <a:rPr lang="en-US" smtClean="0"/>
              <a:t>‹#›</a:t>
            </a:fld>
            <a:endParaRPr lang="en-US"/>
          </a:p>
        </p:txBody>
      </p:sp>
    </p:spTree>
    <p:extLst>
      <p:ext uri="{BB962C8B-B14F-4D97-AF65-F5344CB8AC3E}">
        <p14:creationId xmlns:p14="http://schemas.microsoft.com/office/powerpoint/2010/main" val="3308060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ation titl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BD2229-E74B-4B51-A0CA-D038C2C9FC8B}"/>
              </a:ext>
            </a:extLst>
          </p:cNvPr>
          <p:cNvSpPr/>
          <p:nvPr userDrawn="1"/>
        </p:nvSpPr>
        <p:spPr>
          <a:xfrm>
            <a:off x="0" y="0"/>
            <a:ext cx="12192000" cy="6858000"/>
          </a:xfrm>
          <a:prstGeom prst="rect">
            <a:avLst/>
          </a:prstGeom>
          <a:solidFill>
            <a:srgbClr val="396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B38940B-710E-44B8-B4DA-972D04446668}"/>
              </a:ext>
            </a:extLst>
          </p:cNvPr>
          <p:cNvSpPr>
            <a:spLocks noGrp="1"/>
          </p:cNvSpPr>
          <p:nvPr>
            <p:ph type="ctrTitle" hasCustomPrompt="1"/>
          </p:nvPr>
        </p:nvSpPr>
        <p:spPr>
          <a:xfrm>
            <a:off x="0" y="1172287"/>
            <a:ext cx="12191999" cy="2768175"/>
          </a:xfrm>
          <a:prstGeom prst="rect">
            <a:avLst/>
          </a:prstGeom>
        </p:spPr>
        <p:txBody>
          <a:bodyPr lIns="731520" tIns="731520" rIns="731520" bIns="548640" anchor="b">
            <a:noAutofit/>
          </a:bodyPr>
          <a:lstStyle>
            <a:lvl1pPr algn="l">
              <a:defRPr sz="4400" b="1">
                <a:solidFill>
                  <a:schemeClr val="bg1"/>
                </a:solidFill>
                <a:latin typeface="Calibri" panose="020F0502020204030204" pitchFamily="34" charset="0"/>
                <a:cs typeface="Calibri" panose="020F0502020204030204" pitchFamily="34" charset="0"/>
              </a:defRPr>
            </a:lvl1pPr>
          </a:lstStyle>
          <a:p>
            <a:r>
              <a:rPr lang="en-US"/>
              <a:t>Click to edit H1 Cover title style</a:t>
            </a:r>
          </a:p>
        </p:txBody>
      </p:sp>
      <p:sp>
        <p:nvSpPr>
          <p:cNvPr id="10" name="Subtitle 2">
            <a:extLst>
              <a:ext uri="{FF2B5EF4-FFF2-40B4-BE49-F238E27FC236}">
                <a16:creationId xmlns:a16="http://schemas.microsoft.com/office/drawing/2014/main" id="{C8A9ACD5-BB54-44AF-B8DF-79B4CAE52353}"/>
              </a:ext>
            </a:extLst>
          </p:cNvPr>
          <p:cNvSpPr>
            <a:spLocks noGrp="1"/>
          </p:cNvSpPr>
          <p:nvPr>
            <p:ph type="subTitle" idx="1" hasCustomPrompt="1"/>
          </p:nvPr>
        </p:nvSpPr>
        <p:spPr>
          <a:xfrm>
            <a:off x="-1" y="3940462"/>
            <a:ext cx="12191999" cy="680468"/>
          </a:xfrm>
        </p:spPr>
        <p:txBody>
          <a:bodyPr lIns="731520" tIns="0" rIns="731520" bIns="731520">
            <a:noAutofit/>
          </a:bodyPr>
          <a:lstStyle>
            <a:lvl1pPr marL="0" indent="0" algn="l">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cover slide subtitle style two lines of content can go here</a:t>
            </a:r>
          </a:p>
        </p:txBody>
      </p:sp>
      <p:pic>
        <p:nvPicPr>
          <p:cNvPr id="14" name="Picture 13">
            <a:extLst>
              <a:ext uri="{FF2B5EF4-FFF2-40B4-BE49-F238E27FC236}">
                <a16:creationId xmlns:a16="http://schemas.microsoft.com/office/drawing/2014/main" id="{1FA0D2CA-3A15-4D87-B86A-E723636E11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8324" y="5311140"/>
            <a:ext cx="1492125" cy="1057011"/>
          </a:xfrm>
          <a:prstGeom prst="rect">
            <a:avLst/>
          </a:prstGeom>
        </p:spPr>
      </p:pic>
    </p:spTree>
    <p:extLst>
      <p:ext uri="{BB962C8B-B14F-4D97-AF65-F5344CB8AC3E}">
        <p14:creationId xmlns:p14="http://schemas.microsoft.com/office/powerpoint/2010/main" val="6162348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5B0DDC-016B-4C7F-78DA-765164104D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5F2E9E-AC35-353D-DAC6-5F2C41AA43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3536E-F751-E38F-8C29-BFA2EA345A76}"/>
              </a:ext>
            </a:extLst>
          </p:cNvPr>
          <p:cNvSpPr>
            <a:spLocks noGrp="1"/>
          </p:cNvSpPr>
          <p:nvPr>
            <p:ph type="dt" sz="half" idx="10"/>
          </p:nvPr>
        </p:nvSpPr>
        <p:spPr/>
        <p:txBody>
          <a:bodyPr/>
          <a:lstStyle/>
          <a:p>
            <a:fld id="{83227EDE-24CF-43D7-84D2-CA4B803A2054}" type="datetimeFigureOut">
              <a:rPr lang="en-US" smtClean="0"/>
              <a:t>9/26/2025</a:t>
            </a:fld>
            <a:endParaRPr lang="en-US"/>
          </a:p>
        </p:txBody>
      </p:sp>
      <p:sp>
        <p:nvSpPr>
          <p:cNvPr id="5" name="Footer Placeholder 4">
            <a:extLst>
              <a:ext uri="{FF2B5EF4-FFF2-40B4-BE49-F238E27FC236}">
                <a16:creationId xmlns:a16="http://schemas.microsoft.com/office/drawing/2014/main" id="{F4A6CE6A-202C-145E-4B01-B2F5CA152B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5D4D9-6909-01D8-9A6E-DC2273B15187}"/>
              </a:ext>
            </a:extLst>
          </p:cNvPr>
          <p:cNvSpPr>
            <a:spLocks noGrp="1"/>
          </p:cNvSpPr>
          <p:nvPr>
            <p:ph type="sldNum" sz="quarter" idx="12"/>
          </p:nvPr>
        </p:nvSpPr>
        <p:spPr/>
        <p:txBody>
          <a:bodyPr/>
          <a:lstStyle/>
          <a:p>
            <a:fld id="{0FA41592-EEF8-4AFA-B3E6-B1A841B0E2B1}" type="slidenum">
              <a:rPr lang="en-US" smtClean="0"/>
              <a:t>‹#›</a:t>
            </a:fld>
            <a:endParaRPr lang="en-US"/>
          </a:p>
        </p:txBody>
      </p:sp>
    </p:spTree>
    <p:extLst>
      <p:ext uri="{BB962C8B-B14F-4D97-AF65-F5344CB8AC3E}">
        <p14:creationId xmlns:p14="http://schemas.microsoft.com/office/powerpoint/2010/main" val="31255851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6_Simple Slide - 1 colum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6E3EBF1-21BB-E189-56DC-6C5B1518A23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683419" y="5091118"/>
            <a:ext cx="1706501" cy="987092"/>
          </a:xfrm>
          <a:prstGeom prst="rect">
            <a:avLst/>
          </a:prstGeom>
        </p:spPr>
      </p:pic>
      <p:sp>
        <p:nvSpPr>
          <p:cNvPr id="8" name="Text Placeholder 7">
            <a:extLst>
              <a:ext uri="{FF2B5EF4-FFF2-40B4-BE49-F238E27FC236}">
                <a16:creationId xmlns:a16="http://schemas.microsoft.com/office/drawing/2014/main" id="{187AD155-A6E7-22DA-39F3-07D568867CC0}"/>
              </a:ext>
            </a:extLst>
          </p:cNvPr>
          <p:cNvSpPr>
            <a:spLocks noGrp="1"/>
          </p:cNvSpPr>
          <p:nvPr>
            <p:ph type="body" sz="quarter" idx="10" hasCustomPrompt="1"/>
          </p:nvPr>
        </p:nvSpPr>
        <p:spPr>
          <a:xfrm>
            <a:off x="304093" y="274999"/>
            <a:ext cx="5012975" cy="624047"/>
          </a:xfrm>
        </p:spPr>
        <p:txBody>
          <a:bodyPr>
            <a:normAutofit/>
          </a:bodyPr>
          <a:lstStyle>
            <a:lvl1pPr marL="156629" indent="0" algn="l">
              <a:buFontTx/>
              <a:buNone/>
              <a:defRPr sz="3733">
                <a:solidFill>
                  <a:schemeClr val="bg1"/>
                </a:solidFill>
                <a:latin typeface="+mj-lt"/>
              </a:defRPr>
            </a:lvl1pPr>
            <a:lvl2pPr marL="459305" indent="0" algn="l">
              <a:buFontTx/>
              <a:buNone/>
              <a:defRPr/>
            </a:lvl2pPr>
            <a:lvl3pPr marL="903793" indent="0" algn="l">
              <a:buFontTx/>
              <a:buNone/>
              <a:defRPr/>
            </a:lvl3pPr>
            <a:lvl4pPr marL="1231869" indent="0" algn="l">
              <a:buFontTx/>
              <a:buNone/>
              <a:defRPr/>
            </a:lvl4pPr>
            <a:lvl5pPr marL="1534544" indent="0" algn="l">
              <a:buFontTx/>
              <a:buNone/>
              <a:defRPr/>
            </a:lvl5pPr>
          </a:lstStyle>
          <a:p>
            <a:pPr lvl="0"/>
            <a:r>
              <a:rPr lang="en-US"/>
              <a:t>Title</a:t>
            </a:r>
          </a:p>
        </p:txBody>
      </p:sp>
      <p:sp>
        <p:nvSpPr>
          <p:cNvPr id="13" name="Title 1">
            <a:extLst>
              <a:ext uri="{FF2B5EF4-FFF2-40B4-BE49-F238E27FC236}">
                <a16:creationId xmlns:a16="http://schemas.microsoft.com/office/drawing/2014/main" id="{5479DF94-60F2-6715-7063-466B48755650}"/>
              </a:ext>
            </a:extLst>
          </p:cNvPr>
          <p:cNvSpPr>
            <a:spLocks noGrp="1"/>
          </p:cNvSpPr>
          <p:nvPr>
            <p:ph type="title" hasCustomPrompt="1"/>
          </p:nvPr>
        </p:nvSpPr>
        <p:spPr>
          <a:xfrm>
            <a:off x="535823" y="1651196"/>
            <a:ext cx="6124619" cy="499467"/>
          </a:xfrm>
        </p:spPr>
        <p:txBody>
          <a:bodyPr anchor="b"/>
          <a:lstStyle>
            <a:lvl1pPr>
              <a:defRPr sz="3200"/>
            </a:lvl1pPr>
          </a:lstStyle>
          <a:p>
            <a:r>
              <a:rPr lang="en-US"/>
              <a:t>Title</a:t>
            </a:r>
          </a:p>
        </p:txBody>
      </p:sp>
      <p:sp>
        <p:nvSpPr>
          <p:cNvPr id="15" name="Text Placeholder 14">
            <a:extLst>
              <a:ext uri="{FF2B5EF4-FFF2-40B4-BE49-F238E27FC236}">
                <a16:creationId xmlns:a16="http://schemas.microsoft.com/office/drawing/2014/main" id="{311472FD-3A7F-6B20-1A7D-F976D586D548}"/>
              </a:ext>
            </a:extLst>
          </p:cNvPr>
          <p:cNvSpPr>
            <a:spLocks noGrp="1"/>
          </p:cNvSpPr>
          <p:nvPr>
            <p:ph type="body" sz="quarter" idx="50" hasCustomPrompt="1"/>
          </p:nvPr>
        </p:nvSpPr>
        <p:spPr>
          <a:xfrm>
            <a:off x="535820" y="2505350"/>
            <a:ext cx="6124621" cy="3572852"/>
          </a:xfrm>
          <a:prstGeom prst="rect">
            <a:avLst/>
          </a:prstGeom>
        </p:spPr>
        <p:txBody>
          <a:bodyPr lIns="0" tIns="0" rIns="0" bIns="0">
            <a:noAutofit/>
          </a:bodyPr>
          <a:lstStyle>
            <a:lvl1pPr marL="0" indent="0">
              <a:lnSpc>
                <a:spcPct val="150000"/>
              </a:lnSpc>
              <a:buNone/>
              <a:defRPr sz="1467"/>
            </a:lvl1pPr>
            <a:lvl2pPr marL="609585" indent="0">
              <a:buNone/>
              <a:defRPr sz="2667"/>
            </a:lvl2pPr>
            <a:lvl3pPr marL="1219170" indent="0">
              <a:buNone/>
              <a:defRPr sz="2667"/>
            </a:lvl3pPr>
            <a:lvl4pPr marL="1828754" indent="0">
              <a:buNone/>
              <a:defRPr sz="2667"/>
            </a:lvl4pPr>
            <a:lvl5pPr marL="2438339" indent="0">
              <a:buNone/>
              <a:defRPr sz="2667"/>
            </a:lvl5pPr>
          </a:lstStyle>
          <a:p>
            <a:pPr lvl="0"/>
            <a:r>
              <a:rPr lang="en-US"/>
              <a:t>Body Copy</a:t>
            </a:r>
          </a:p>
        </p:txBody>
      </p:sp>
      <p:sp>
        <p:nvSpPr>
          <p:cNvPr id="22" name="Picture Placeholder 21">
            <a:extLst>
              <a:ext uri="{FF2B5EF4-FFF2-40B4-BE49-F238E27FC236}">
                <a16:creationId xmlns:a16="http://schemas.microsoft.com/office/drawing/2014/main" id="{347655FD-D94E-389D-B223-C89AB6CA1EB5}"/>
              </a:ext>
            </a:extLst>
          </p:cNvPr>
          <p:cNvSpPr>
            <a:spLocks noGrp="1"/>
          </p:cNvSpPr>
          <p:nvPr>
            <p:ph type="pic" sz="quarter" idx="54" hasCustomPrompt="1"/>
          </p:nvPr>
        </p:nvSpPr>
        <p:spPr>
          <a:xfrm>
            <a:off x="7135285" y="1651001"/>
            <a:ext cx="4650316" cy="3643812"/>
          </a:xfrm>
        </p:spPr>
        <p:txBody>
          <a:bodyPr>
            <a:normAutofit/>
          </a:bodyPr>
          <a:lstStyle>
            <a:lvl1pPr marL="156629" indent="0" algn="l">
              <a:buFontTx/>
              <a:buNone/>
              <a:defRPr sz="1867"/>
            </a:lvl1pPr>
          </a:lstStyle>
          <a:p>
            <a:r>
              <a:rPr lang="en-US" sz="1867"/>
              <a:t>Insert Picture</a:t>
            </a:r>
            <a:endParaRPr lang="en-US"/>
          </a:p>
        </p:txBody>
      </p:sp>
    </p:spTree>
    <p:extLst>
      <p:ext uri="{BB962C8B-B14F-4D97-AF65-F5344CB8AC3E}">
        <p14:creationId xmlns:p14="http://schemas.microsoft.com/office/powerpoint/2010/main" val="3097972740"/>
      </p:ext>
    </p:extLst>
  </p:cSld>
  <p:clrMapOvr>
    <a:masterClrMapping/>
  </p:clrMapOvr>
  <mc:AlternateContent xmlns:mc="http://schemas.openxmlformats.org/markup-compatibility/2006" xmlns:p14="http://schemas.microsoft.com/office/powerpoint/2010/main">
    <mc:Choice Requires="p14">
      <p:transition spd="slow" p14:dur="1200" advClick="0" advTm="30000">
        <p14:prism/>
      </p:transition>
    </mc:Choice>
    <mc:Fallback xmlns="">
      <p:transition spd="slow" advClick="0" advTm="30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BE53-E22D-5D44-9083-4A1AA6DAA3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F5014A-9E32-3D46-BC83-3BC7C54C0F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953E02-8DB7-FF43-9B7C-80B23B3B8393}"/>
              </a:ext>
            </a:extLst>
          </p:cNvPr>
          <p:cNvSpPr>
            <a:spLocks noGrp="1"/>
          </p:cNvSpPr>
          <p:nvPr>
            <p:ph type="dt" sz="half" idx="10"/>
          </p:nvPr>
        </p:nvSpPr>
        <p:spPr/>
        <p:txBody>
          <a:bodyPr/>
          <a:lstStyle/>
          <a:p>
            <a:fld id="{7AD424DB-F394-F247-9851-428A83AD6B79}" type="datetime1">
              <a:rPr lang="en-US" smtClean="0"/>
              <a:t>9/26/2025</a:t>
            </a:fld>
            <a:endParaRPr lang="en-US"/>
          </a:p>
        </p:txBody>
      </p:sp>
      <p:sp>
        <p:nvSpPr>
          <p:cNvPr id="5" name="Footer Placeholder 4">
            <a:extLst>
              <a:ext uri="{FF2B5EF4-FFF2-40B4-BE49-F238E27FC236}">
                <a16:creationId xmlns:a16="http://schemas.microsoft.com/office/drawing/2014/main" id="{AE6D2DE3-C154-554F-BECE-397E7A752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86520-8FA5-6242-9AE3-EF02B725D6F9}"/>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6453453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153B4-87E2-464F-A1F1-1F98088C7A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0A8629-06E7-6942-B790-DF35816FB8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5C07C-E4A3-D74E-918F-916A723EEE4D}"/>
              </a:ext>
            </a:extLst>
          </p:cNvPr>
          <p:cNvSpPr>
            <a:spLocks noGrp="1"/>
          </p:cNvSpPr>
          <p:nvPr>
            <p:ph type="dt" sz="half" idx="10"/>
          </p:nvPr>
        </p:nvSpPr>
        <p:spPr/>
        <p:txBody>
          <a:bodyPr/>
          <a:lstStyle/>
          <a:p>
            <a:fld id="{E1AEA2D0-7DE3-CE4E-8513-9A0F92FDDB7F}" type="datetime1">
              <a:rPr lang="en-US" smtClean="0"/>
              <a:t>9/26/2025</a:t>
            </a:fld>
            <a:endParaRPr lang="en-US"/>
          </a:p>
        </p:txBody>
      </p:sp>
      <p:sp>
        <p:nvSpPr>
          <p:cNvPr id="5" name="Footer Placeholder 4">
            <a:extLst>
              <a:ext uri="{FF2B5EF4-FFF2-40B4-BE49-F238E27FC236}">
                <a16:creationId xmlns:a16="http://schemas.microsoft.com/office/drawing/2014/main" id="{C0237B0C-0D59-5144-8E74-24818453E7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54D8B-98B0-574A-A457-8F339FB09240}"/>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10748733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0FBC2-4456-F849-BA74-6DDFC7242A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79622E-8477-8B46-8B6B-E012CCDCE0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04301E-DEEE-D841-9E6C-8D1B7CD08B98}"/>
              </a:ext>
            </a:extLst>
          </p:cNvPr>
          <p:cNvSpPr>
            <a:spLocks noGrp="1"/>
          </p:cNvSpPr>
          <p:nvPr>
            <p:ph type="dt" sz="half" idx="10"/>
          </p:nvPr>
        </p:nvSpPr>
        <p:spPr/>
        <p:txBody>
          <a:bodyPr/>
          <a:lstStyle/>
          <a:p>
            <a:fld id="{DDCECA6A-ACBC-E64B-8803-831181C69435}" type="datetime1">
              <a:rPr lang="en-US" smtClean="0"/>
              <a:t>9/26/2025</a:t>
            </a:fld>
            <a:endParaRPr lang="en-US"/>
          </a:p>
        </p:txBody>
      </p:sp>
      <p:sp>
        <p:nvSpPr>
          <p:cNvPr id="5" name="Footer Placeholder 4">
            <a:extLst>
              <a:ext uri="{FF2B5EF4-FFF2-40B4-BE49-F238E27FC236}">
                <a16:creationId xmlns:a16="http://schemas.microsoft.com/office/drawing/2014/main" id="{5EF6027D-4B4B-2C45-8581-699ED11E9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1E6CD-1ED3-A74A-BF31-7C2EEEEAF5ED}"/>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26313156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1626-7DB9-084D-8F16-F5590D6C4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A3EB1E-8BDE-BA41-85AA-912DD9EB1E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4C69AE-5B23-484D-ABB8-CAF47FD626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0C61D8-375F-AE48-BF36-43A784BFC3A6}"/>
              </a:ext>
            </a:extLst>
          </p:cNvPr>
          <p:cNvSpPr>
            <a:spLocks noGrp="1"/>
          </p:cNvSpPr>
          <p:nvPr>
            <p:ph type="dt" sz="half" idx="10"/>
          </p:nvPr>
        </p:nvSpPr>
        <p:spPr/>
        <p:txBody>
          <a:bodyPr/>
          <a:lstStyle/>
          <a:p>
            <a:fld id="{7F9BE030-E6E7-C34E-A4B8-C742CCC9D907}" type="datetime1">
              <a:rPr lang="en-US" smtClean="0"/>
              <a:t>9/26/2025</a:t>
            </a:fld>
            <a:endParaRPr lang="en-US"/>
          </a:p>
        </p:txBody>
      </p:sp>
      <p:sp>
        <p:nvSpPr>
          <p:cNvPr id="6" name="Footer Placeholder 5">
            <a:extLst>
              <a:ext uri="{FF2B5EF4-FFF2-40B4-BE49-F238E27FC236}">
                <a16:creationId xmlns:a16="http://schemas.microsoft.com/office/drawing/2014/main" id="{85186A79-9DDD-0E4E-8425-D79F548E0E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A7A1D7-462E-B446-92D2-8D617C712EAE}"/>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12966459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58726-7063-AF45-A1D8-52F04B7CAA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7C94AE-AF16-7041-823D-2053406A30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441FEC-0E9F-5749-9D2A-F3F8B52DAD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78C2F5-8CF4-6B40-8B94-740E3A9A14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8F88C-7823-094B-96AD-D83852C2D1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91F62F-540E-7C4A-8A50-667D9EBDCA26}"/>
              </a:ext>
            </a:extLst>
          </p:cNvPr>
          <p:cNvSpPr>
            <a:spLocks noGrp="1"/>
          </p:cNvSpPr>
          <p:nvPr>
            <p:ph type="dt" sz="half" idx="10"/>
          </p:nvPr>
        </p:nvSpPr>
        <p:spPr/>
        <p:txBody>
          <a:bodyPr/>
          <a:lstStyle/>
          <a:p>
            <a:fld id="{47056542-A462-F243-848C-04C1ACB8DEAB}" type="datetime1">
              <a:rPr lang="en-US" smtClean="0"/>
              <a:t>9/26/2025</a:t>
            </a:fld>
            <a:endParaRPr lang="en-US"/>
          </a:p>
        </p:txBody>
      </p:sp>
      <p:sp>
        <p:nvSpPr>
          <p:cNvPr id="8" name="Footer Placeholder 7">
            <a:extLst>
              <a:ext uri="{FF2B5EF4-FFF2-40B4-BE49-F238E27FC236}">
                <a16:creationId xmlns:a16="http://schemas.microsoft.com/office/drawing/2014/main" id="{32309B1D-A722-8A43-8EBB-0506342D2A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5D5902-067D-6A4D-BCFF-F4D24103D8E7}"/>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38982100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F3AB-4826-9541-92BE-A06CDC23E2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2EBBBA-CFAE-E543-A664-8F0BAA45DBAC}"/>
              </a:ext>
            </a:extLst>
          </p:cNvPr>
          <p:cNvSpPr>
            <a:spLocks noGrp="1"/>
          </p:cNvSpPr>
          <p:nvPr>
            <p:ph type="dt" sz="half" idx="10"/>
          </p:nvPr>
        </p:nvSpPr>
        <p:spPr/>
        <p:txBody>
          <a:bodyPr/>
          <a:lstStyle/>
          <a:p>
            <a:fld id="{7F38BFA7-B7EA-7446-A495-F9A1F2233EDD}" type="datetime1">
              <a:rPr lang="en-US" smtClean="0"/>
              <a:t>9/26/2025</a:t>
            </a:fld>
            <a:endParaRPr lang="en-US"/>
          </a:p>
        </p:txBody>
      </p:sp>
      <p:sp>
        <p:nvSpPr>
          <p:cNvPr id="4" name="Footer Placeholder 3">
            <a:extLst>
              <a:ext uri="{FF2B5EF4-FFF2-40B4-BE49-F238E27FC236}">
                <a16:creationId xmlns:a16="http://schemas.microsoft.com/office/drawing/2014/main" id="{B86C51AD-858B-E84B-8370-284C3F6CE9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CA52E2-66FF-F049-8CD1-158E36C66996}"/>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16190516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BBC5E-ABB2-764C-BADD-1332B2FD69B7}"/>
              </a:ext>
            </a:extLst>
          </p:cNvPr>
          <p:cNvSpPr>
            <a:spLocks noGrp="1"/>
          </p:cNvSpPr>
          <p:nvPr>
            <p:ph type="dt" sz="half" idx="10"/>
          </p:nvPr>
        </p:nvSpPr>
        <p:spPr/>
        <p:txBody>
          <a:bodyPr/>
          <a:lstStyle/>
          <a:p>
            <a:fld id="{4B832F1C-B3B9-4341-89F3-0F6E1BF86C1F}" type="datetime1">
              <a:rPr lang="en-US" smtClean="0"/>
              <a:t>9/26/2025</a:t>
            </a:fld>
            <a:endParaRPr lang="en-US"/>
          </a:p>
        </p:txBody>
      </p:sp>
      <p:sp>
        <p:nvSpPr>
          <p:cNvPr id="3" name="Footer Placeholder 2">
            <a:extLst>
              <a:ext uri="{FF2B5EF4-FFF2-40B4-BE49-F238E27FC236}">
                <a16:creationId xmlns:a16="http://schemas.microsoft.com/office/drawing/2014/main" id="{31E01793-1E9F-604B-BFAB-DB9ACB25C4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1511CD-F7D2-C542-BC14-70C2D8544FD4}"/>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32826729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3C92-99BE-D546-BE10-0EC5C646E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BE385B-4D8C-F549-A391-14063088D0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F2A8EF-9414-A642-8B4E-382FCEE684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879C3F-D2A8-6940-9819-D5F7E2F913C7}"/>
              </a:ext>
            </a:extLst>
          </p:cNvPr>
          <p:cNvSpPr>
            <a:spLocks noGrp="1"/>
          </p:cNvSpPr>
          <p:nvPr>
            <p:ph type="dt" sz="half" idx="10"/>
          </p:nvPr>
        </p:nvSpPr>
        <p:spPr/>
        <p:txBody>
          <a:bodyPr/>
          <a:lstStyle/>
          <a:p>
            <a:fld id="{F3ED272B-5A12-7B46-A16D-63D32508C536}" type="datetime1">
              <a:rPr lang="en-US" smtClean="0"/>
              <a:t>9/26/2025</a:t>
            </a:fld>
            <a:endParaRPr lang="en-US"/>
          </a:p>
        </p:txBody>
      </p:sp>
      <p:sp>
        <p:nvSpPr>
          <p:cNvPr id="6" name="Footer Placeholder 5">
            <a:extLst>
              <a:ext uri="{FF2B5EF4-FFF2-40B4-BE49-F238E27FC236}">
                <a16:creationId xmlns:a16="http://schemas.microsoft.com/office/drawing/2014/main" id="{C9477CF9-B58B-6748-A101-F21FC52EA7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D7BCE-94E7-7C45-A003-6DBF386C05F5}"/>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1490769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ation title slide with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BD2229-E74B-4B51-A0CA-D038C2C9FC8B}"/>
              </a:ext>
            </a:extLst>
          </p:cNvPr>
          <p:cNvSpPr/>
          <p:nvPr userDrawn="1"/>
        </p:nvSpPr>
        <p:spPr>
          <a:xfrm>
            <a:off x="0" y="0"/>
            <a:ext cx="12192000" cy="6858000"/>
          </a:xfrm>
          <a:prstGeom prst="rect">
            <a:avLst/>
          </a:prstGeom>
          <a:solidFill>
            <a:srgbClr val="396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B38940B-710E-44B8-B4DA-972D04446668}"/>
              </a:ext>
            </a:extLst>
          </p:cNvPr>
          <p:cNvSpPr>
            <a:spLocks noGrp="1"/>
          </p:cNvSpPr>
          <p:nvPr>
            <p:ph type="ctrTitle" hasCustomPrompt="1"/>
          </p:nvPr>
        </p:nvSpPr>
        <p:spPr>
          <a:xfrm>
            <a:off x="1" y="0"/>
            <a:ext cx="6096000" cy="2768175"/>
          </a:xfrm>
          <a:prstGeom prst="rect">
            <a:avLst/>
          </a:prstGeom>
        </p:spPr>
        <p:txBody>
          <a:bodyPr lIns="731520" tIns="731520" rIns="731520" bIns="548640" anchor="b">
            <a:noAutofit/>
          </a:bodyPr>
          <a:lstStyle>
            <a:lvl1pPr algn="l">
              <a:defRPr sz="4400" b="1">
                <a:solidFill>
                  <a:schemeClr val="bg1"/>
                </a:solidFill>
                <a:latin typeface="Calibri" panose="020F0502020204030204" pitchFamily="34" charset="0"/>
                <a:cs typeface="Calibri" panose="020F0502020204030204" pitchFamily="34" charset="0"/>
              </a:defRPr>
            </a:lvl1pPr>
          </a:lstStyle>
          <a:p>
            <a:r>
              <a:rPr lang="en-US"/>
              <a:t>Click to edit H1 Cover title style</a:t>
            </a:r>
          </a:p>
        </p:txBody>
      </p:sp>
      <p:sp>
        <p:nvSpPr>
          <p:cNvPr id="10" name="Subtitle 2">
            <a:extLst>
              <a:ext uri="{FF2B5EF4-FFF2-40B4-BE49-F238E27FC236}">
                <a16:creationId xmlns:a16="http://schemas.microsoft.com/office/drawing/2014/main" id="{C8A9ACD5-BB54-44AF-B8DF-79B4CAE52353}"/>
              </a:ext>
            </a:extLst>
          </p:cNvPr>
          <p:cNvSpPr>
            <a:spLocks noGrp="1"/>
          </p:cNvSpPr>
          <p:nvPr>
            <p:ph type="subTitle" idx="1" hasCustomPrompt="1"/>
          </p:nvPr>
        </p:nvSpPr>
        <p:spPr>
          <a:xfrm>
            <a:off x="0" y="2800834"/>
            <a:ext cx="6096000" cy="1820096"/>
          </a:xfrm>
        </p:spPr>
        <p:txBody>
          <a:bodyPr lIns="731520" tIns="0" rIns="731520" bIns="731520">
            <a:noAutofit/>
          </a:bodyPr>
          <a:lstStyle>
            <a:lvl1pPr marL="0" indent="0" algn="l">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cover slide subtitle style two lines of content can go here</a:t>
            </a:r>
          </a:p>
        </p:txBody>
      </p:sp>
      <p:pic>
        <p:nvPicPr>
          <p:cNvPr id="2" name="Picture 1">
            <a:extLst>
              <a:ext uri="{FF2B5EF4-FFF2-40B4-BE49-F238E27FC236}">
                <a16:creationId xmlns:a16="http://schemas.microsoft.com/office/drawing/2014/main" id="{B2756FF6-C5DC-4BA9-181E-AC0639CE66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8324" y="5311140"/>
            <a:ext cx="1492125" cy="1057011"/>
          </a:xfrm>
          <a:prstGeom prst="rect">
            <a:avLst/>
          </a:prstGeom>
        </p:spPr>
      </p:pic>
    </p:spTree>
    <p:extLst>
      <p:ext uri="{BB962C8B-B14F-4D97-AF65-F5344CB8AC3E}">
        <p14:creationId xmlns:p14="http://schemas.microsoft.com/office/powerpoint/2010/main" val="5371725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9B20B-D35F-B04B-B9D8-7E24EBDC3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D2ECCC-BCF9-CD4B-8090-F94A17EB6E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47F3E4-E21B-AD4A-ADB2-B1D33CCD41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3A549A-3B8A-BB4C-A72A-A13B4D68D583}"/>
              </a:ext>
            </a:extLst>
          </p:cNvPr>
          <p:cNvSpPr>
            <a:spLocks noGrp="1"/>
          </p:cNvSpPr>
          <p:nvPr>
            <p:ph type="dt" sz="half" idx="10"/>
          </p:nvPr>
        </p:nvSpPr>
        <p:spPr/>
        <p:txBody>
          <a:bodyPr/>
          <a:lstStyle/>
          <a:p>
            <a:fld id="{B937FCDE-E333-1C42-819A-006B370F5BE9}" type="datetime1">
              <a:rPr lang="en-US" smtClean="0"/>
              <a:t>9/26/2025</a:t>
            </a:fld>
            <a:endParaRPr lang="en-US"/>
          </a:p>
        </p:txBody>
      </p:sp>
      <p:sp>
        <p:nvSpPr>
          <p:cNvPr id="6" name="Footer Placeholder 5">
            <a:extLst>
              <a:ext uri="{FF2B5EF4-FFF2-40B4-BE49-F238E27FC236}">
                <a16:creationId xmlns:a16="http://schemas.microsoft.com/office/drawing/2014/main" id="{86CD507F-B536-AF48-8DA9-D70C61BC9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774A4C-30C5-0346-90AE-710EA477E99F}"/>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391227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AD0B7-F87A-DC41-B065-1A5F00874B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138EE-C244-D64C-91AE-823E71AB5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FF169-DA92-5143-9687-1F7F1D86ECF8}"/>
              </a:ext>
            </a:extLst>
          </p:cNvPr>
          <p:cNvSpPr>
            <a:spLocks noGrp="1"/>
          </p:cNvSpPr>
          <p:nvPr>
            <p:ph type="dt" sz="half" idx="10"/>
          </p:nvPr>
        </p:nvSpPr>
        <p:spPr/>
        <p:txBody>
          <a:bodyPr/>
          <a:lstStyle/>
          <a:p>
            <a:fld id="{669E277B-EDC1-3A4B-B734-47A7EBA9B591}" type="datetime1">
              <a:rPr lang="en-US" smtClean="0"/>
              <a:t>9/26/2025</a:t>
            </a:fld>
            <a:endParaRPr lang="en-US"/>
          </a:p>
        </p:txBody>
      </p:sp>
      <p:sp>
        <p:nvSpPr>
          <p:cNvPr id="5" name="Footer Placeholder 4">
            <a:extLst>
              <a:ext uri="{FF2B5EF4-FFF2-40B4-BE49-F238E27FC236}">
                <a16:creationId xmlns:a16="http://schemas.microsoft.com/office/drawing/2014/main" id="{3F842F98-A51A-A746-A63B-DFDBF3B04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BF7589-A251-9544-8977-D4BF2B933D58}"/>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39411692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B6CC55-6242-554E-9829-B510A89F33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EDD951-9097-0142-A886-83EC005ECC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FFCE8-84C5-B04C-9F1E-AB4D0D0547E2}"/>
              </a:ext>
            </a:extLst>
          </p:cNvPr>
          <p:cNvSpPr>
            <a:spLocks noGrp="1"/>
          </p:cNvSpPr>
          <p:nvPr>
            <p:ph type="dt" sz="half" idx="10"/>
          </p:nvPr>
        </p:nvSpPr>
        <p:spPr/>
        <p:txBody>
          <a:bodyPr/>
          <a:lstStyle/>
          <a:p>
            <a:fld id="{F59F19D2-0417-1842-86C7-EB6A6A5D9C92}" type="datetime1">
              <a:rPr lang="en-US" smtClean="0"/>
              <a:t>9/26/2025</a:t>
            </a:fld>
            <a:endParaRPr lang="en-US"/>
          </a:p>
        </p:txBody>
      </p:sp>
      <p:sp>
        <p:nvSpPr>
          <p:cNvPr id="5" name="Footer Placeholder 4">
            <a:extLst>
              <a:ext uri="{FF2B5EF4-FFF2-40B4-BE49-F238E27FC236}">
                <a16:creationId xmlns:a16="http://schemas.microsoft.com/office/drawing/2014/main" id="{2CAA6A10-35C3-4C45-89C9-1E9A231154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ED43-6CF6-BF45-8AB5-AF2519B7B8A8}"/>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2959740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BD2229-E74B-4B51-A0CA-D038C2C9FC8B}"/>
              </a:ext>
            </a:extLst>
          </p:cNvPr>
          <p:cNvSpPr/>
          <p:nvPr userDrawn="1"/>
        </p:nvSpPr>
        <p:spPr>
          <a:xfrm>
            <a:off x="0" y="0"/>
            <a:ext cx="12192000" cy="6858000"/>
          </a:xfrm>
          <a:prstGeom prst="rect">
            <a:avLst/>
          </a:prstGeom>
          <a:solidFill>
            <a:srgbClr val="396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B38940B-710E-44B8-B4DA-972D04446668}"/>
              </a:ext>
            </a:extLst>
          </p:cNvPr>
          <p:cNvSpPr>
            <a:spLocks noGrp="1"/>
          </p:cNvSpPr>
          <p:nvPr>
            <p:ph type="ctrTitle" hasCustomPrompt="1"/>
          </p:nvPr>
        </p:nvSpPr>
        <p:spPr>
          <a:xfrm>
            <a:off x="0" y="763399"/>
            <a:ext cx="12191999" cy="3177064"/>
          </a:xfrm>
          <a:prstGeom prst="rect">
            <a:avLst/>
          </a:prstGeom>
        </p:spPr>
        <p:txBody>
          <a:bodyPr lIns="731520" tIns="731520" rIns="731520" bIns="548640" anchor="b">
            <a:noAutofit/>
          </a:bodyPr>
          <a:lstStyle>
            <a:lvl1pPr algn="l">
              <a:defRPr sz="4000" b="1">
                <a:solidFill>
                  <a:schemeClr val="bg1"/>
                </a:solidFill>
                <a:latin typeface="Calibri" panose="020F0502020204030204" pitchFamily="34" charset="0"/>
                <a:cs typeface="Calibri" panose="020F0502020204030204" pitchFamily="34" charset="0"/>
              </a:defRPr>
            </a:lvl1pPr>
          </a:lstStyle>
          <a:p>
            <a:r>
              <a:rPr lang="en-US"/>
              <a:t>Click to edit H2 Section title style</a:t>
            </a:r>
          </a:p>
        </p:txBody>
      </p:sp>
      <p:sp>
        <p:nvSpPr>
          <p:cNvPr id="10" name="Subtitle 2">
            <a:extLst>
              <a:ext uri="{FF2B5EF4-FFF2-40B4-BE49-F238E27FC236}">
                <a16:creationId xmlns:a16="http://schemas.microsoft.com/office/drawing/2014/main" id="{C8A9ACD5-BB54-44AF-B8DF-79B4CAE52353}"/>
              </a:ext>
            </a:extLst>
          </p:cNvPr>
          <p:cNvSpPr>
            <a:spLocks noGrp="1"/>
          </p:cNvSpPr>
          <p:nvPr>
            <p:ph type="subTitle" idx="1" hasCustomPrompt="1"/>
          </p:nvPr>
        </p:nvSpPr>
        <p:spPr>
          <a:xfrm>
            <a:off x="-1" y="3940462"/>
            <a:ext cx="12191999" cy="680468"/>
          </a:xfrm>
        </p:spPr>
        <p:txBody>
          <a:bodyPr lIns="731520" tIns="0" rIns="731520" bIns="731520">
            <a:noAutofit/>
          </a:bodyPr>
          <a:lstStyle>
            <a:lvl1pPr marL="0" indent="0" algn="l">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section slide subtitle style two lines of content can go here</a:t>
            </a:r>
          </a:p>
        </p:txBody>
      </p:sp>
      <p:pic>
        <p:nvPicPr>
          <p:cNvPr id="2" name="Picture 1">
            <a:extLst>
              <a:ext uri="{FF2B5EF4-FFF2-40B4-BE49-F238E27FC236}">
                <a16:creationId xmlns:a16="http://schemas.microsoft.com/office/drawing/2014/main" id="{2EB5C5A3-339B-BEDF-15C8-F003FAA50A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8324" y="5311140"/>
            <a:ext cx="1492125" cy="1057011"/>
          </a:xfrm>
          <a:prstGeom prst="rect">
            <a:avLst/>
          </a:prstGeom>
        </p:spPr>
      </p:pic>
    </p:spTree>
    <p:extLst>
      <p:ext uri="{BB962C8B-B14F-4D97-AF65-F5344CB8AC3E}">
        <p14:creationId xmlns:p14="http://schemas.microsoft.com/office/powerpoint/2010/main" val="2382453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BD2229-E74B-4B51-A0CA-D038C2C9FC8B}"/>
              </a:ext>
            </a:extLst>
          </p:cNvPr>
          <p:cNvSpPr/>
          <p:nvPr userDrawn="1"/>
        </p:nvSpPr>
        <p:spPr>
          <a:xfrm>
            <a:off x="0" y="0"/>
            <a:ext cx="12192000" cy="6858000"/>
          </a:xfrm>
          <a:prstGeom prst="rect">
            <a:avLst/>
          </a:prstGeom>
          <a:solidFill>
            <a:srgbClr val="396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6E6AE86-82D4-8D0E-AC33-CAC7FA067C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8324" y="5311140"/>
            <a:ext cx="1492125" cy="1057011"/>
          </a:xfrm>
          <a:prstGeom prst="rect">
            <a:avLst/>
          </a:prstGeom>
        </p:spPr>
      </p:pic>
      <p:sp>
        <p:nvSpPr>
          <p:cNvPr id="3" name="Title 1">
            <a:extLst>
              <a:ext uri="{FF2B5EF4-FFF2-40B4-BE49-F238E27FC236}">
                <a16:creationId xmlns:a16="http://schemas.microsoft.com/office/drawing/2014/main" id="{E6412E8F-E699-B196-B9E0-67F1A5D895BB}"/>
              </a:ext>
            </a:extLst>
          </p:cNvPr>
          <p:cNvSpPr>
            <a:spLocks noGrp="1"/>
          </p:cNvSpPr>
          <p:nvPr>
            <p:ph type="ctrTitle" hasCustomPrompt="1"/>
          </p:nvPr>
        </p:nvSpPr>
        <p:spPr>
          <a:xfrm>
            <a:off x="0" y="1172287"/>
            <a:ext cx="12191999" cy="2768175"/>
          </a:xfrm>
          <a:prstGeom prst="rect">
            <a:avLst/>
          </a:prstGeom>
        </p:spPr>
        <p:txBody>
          <a:bodyPr lIns="731520" tIns="731520" rIns="731520" bIns="548640" anchor="b">
            <a:noAutofit/>
          </a:bodyPr>
          <a:lstStyle>
            <a:lvl1pPr algn="l">
              <a:defRPr sz="3000" b="1">
                <a:solidFill>
                  <a:schemeClr val="bg1"/>
                </a:solidFill>
                <a:latin typeface="Calibri" panose="020F0502020204030204" pitchFamily="34" charset="0"/>
                <a:cs typeface="Calibri" panose="020F0502020204030204" pitchFamily="34" charset="0"/>
              </a:defRPr>
            </a:lvl1pPr>
          </a:lstStyle>
          <a:p>
            <a:r>
              <a:rPr lang="en-US"/>
              <a:t>Click to edit H3 Subsection title style</a:t>
            </a:r>
          </a:p>
        </p:txBody>
      </p:sp>
      <p:sp>
        <p:nvSpPr>
          <p:cNvPr id="4" name="Subtitle 2">
            <a:extLst>
              <a:ext uri="{FF2B5EF4-FFF2-40B4-BE49-F238E27FC236}">
                <a16:creationId xmlns:a16="http://schemas.microsoft.com/office/drawing/2014/main" id="{60D1D8E3-C994-6031-9347-D509ED29E15D}"/>
              </a:ext>
            </a:extLst>
          </p:cNvPr>
          <p:cNvSpPr>
            <a:spLocks noGrp="1"/>
          </p:cNvSpPr>
          <p:nvPr>
            <p:ph type="subTitle" idx="1" hasCustomPrompt="1"/>
          </p:nvPr>
        </p:nvSpPr>
        <p:spPr>
          <a:xfrm>
            <a:off x="-1" y="3940462"/>
            <a:ext cx="12191999" cy="680468"/>
          </a:xfrm>
        </p:spPr>
        <p:txBody>
          <a:bodyPr lIns="731520" tIns="0" rIns="731520" bIns="731520">
            <a:noAutofit/>
          </a:bodyPr>
          <a:lstStyle>
            <a:lvl1pPr marL="0" indent="0" algn="l">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subsection slide subtitle style one line of content can go here</a:t>
            </a:r>
          </a:p>
        </p:txBody>
      </p:sp>
    </p:spTree>
    <p:extLst>
      <p:ext uri="{BB962C8B-B14F-4D97-AF65-F5344CB8AC3E}">
        <p14:creationId xmlns:p14="http://schemas.microsoft.com/office/powerpoint/2010/main" val="2652048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7B06A-7B34-53B2-B68D-A89142CBCF51}"/>
              </a:ext>
            </a:extLst>
          </p:cNvPr>
          <p:cNvSpPr/>
          <p:nvPr userDrawn="1"/>
        </p:nvSpPr>
        <p:spPr>
          <a:xfrm>
            <a:off x="0" y="-30778"/>
            <a:ext cx="3550596" cy="6888778"/>
          </a:xfrm>
          <a:prstGeom prst="rect">
            <a:avLst/>
          </a:prstGeom>
          <a:solidFill>
            <a:srgbClr val="396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B731CF3-18A0-8762-9237-66648D75C2E7}"/>
              </a:ext>
            </a:extLst>
          </p:cNvPr>
          <p:cNvSpPr>
            <a:spLocks noGrp="1"/>
          </p:cNvSpPr>
          <p:nvPr>
            <p:ph type="title" hasCustomPrompt="1"/>
          </p:nvPr>
        </p:nvSpPr>
        <p:spPr>
          <a:xfrm>
            <a:off x="1" y="1"/>
            <a:ext cx="3550596" cy="6234004"/>
          </a:xfrm>
        </p:spPr>
        <p:txBody>
          <a:bodyPr lIns="731520" tIns="731520" rIns="365760" bIns="0" anchor="t">
            <a:noAutofit/>
          </a:bodyPr>
          <a:lstStyle>
            <a:lvl1pPr>
              <a:defRPr sz="3200" b="1">
                <a:solidFill>
                  <a:schemeClr val="bg1"/>
                </a:solidFill>
                <a:latin typeface="Calibri" panose="020F0502020204030204" pitchFamily="34" charset="0"/>
                <a:cs typeface="Calibri" panose="020F0502020204030204" pitchFamily="34" charset="0"/>
              </a:defRPr>
            </a:lvl1pPr>
          </a:lstStyle>
          <a:p>
            <a:r>
              <a:rPr lang="en-US"/>
              <a:t>H2 Title: Use this slide for optional table of contents or an agenda</a:t>
            </a:r>
          </a:p>
        </p:txBody>
      </p:sp>
      <p:sp>
        <p:nvSpPr>
          <p:cNvPr id="7" name="Content Placeholder 2">
            <a:extLst>
              <a:ext uri="{FF2B5EF4-FFF2-40B4-BE49-F238E27FC236}">
                <a16:creationId xmlns:a16="http://schemas.microsoft.com/office/drawing/2014/main" id="{40C99B5E-1789-61E3-B4CA-3BBD1052D2E1}"/>
              </a:ext>
            </a:extLst>
          </p:cNvPr>
          <p:cNvSpPr>
            <a:spLocks noGrp="1"/>
          </p:cNvSpPr>
          <p:nvPr>
            <p:ph idx="1" hasCustomPrompt="1"/>
          </p:nvPr>
        </p:nvSpPr>
        <p:spPr>
          <a:xfrm>
            <a:off x="3550596" y="0"/>
            <a:ext cx="8641403" cy="6203227"/>
          </a:xfrm>
        </p:spPr>
        <p:txBody>
          <a:bodyPr lIns="731520" tIns="731520" rIns="731520" bIns="731520">
            <a:noAutofit/>
          </a:bodyPr>
          <a:lstStyle>
            <a:lvl1pPr algn="l">
              <a:buClr>
                <a:srgbClr val="FF9210"/>
              </a:buClr>
              <a:defRPr/>
            </a:lvl1pPr>
            <a:lvl2pPr algn="l">
              <a:buClr>
                <a:srgbClr val="FFB901"/>
              </a:buClr>
              <a:defRPr/>
            </a:lvl2pPr>
            <a:lvl3pPr>
              <a:buClr>
                <a:srgbClr val="FFB901"/>
              </a:buClr>
              <a:defRPr/>
            </a:lvl3pPr>
            <a:lvl4pPr>
              <a:buClr>
                <a:srgbClr val="FFB901"/>
              </a:buClr>
              <a:defRPr/>
            </a:lvl4pPr>
            <a:lvl5pPr>
              <a:buClr>
                <a:srgbClr val="FFB901"/>
              </a:buClr>
              <a:defRPr/>
            </a:lvl5pPr>
          </a:lstStyle>
          <a:p>
            <a:r>
              <a:rPr lang="en-US"/>
              <a:t>Table of contents or agenda information </a:t>
            </a:r>
            <a:br>
              <a:rPr lang="en-US"/>
            </a:br>
            <a:r>
              <a:rPr lang="en-US"/>
              <a:t>goes here</a:t>
            </a:r>
          </a:p>
          <a:p>
            <a:r>
              <a:rPr lang="en-US"/>
              <a:t>Can be bulleted form or paragraph</a:t>
            </a:r>
          </a:p>
          <a:p>
            <a:r>
              <a:rPr lang="en-US"/>
              <a:t>Keep content brief</a:t>
            </a:r>
          </a:p>
          <a:p>
            <a:r>
              <a:rPr lang="en-US"/>
              <a:t>Container and text should not resize</a:t>
            </a:r>
          </a:p>
        </p:txBody>
      </p:sp>
      <p:sp>
        <p:nvSpPr>
          <p:cNvPr id="9" name="Slide Number Placeholder 5">
            <a:extLst>
              <a:ext uri="{FF2B5EF4-FFF2-40B4-BE49-F238E27FC236}">
                <a16:creationId xmlns:a16="http://schemas.microsoft.com/office/drawing/2014/main" id="{025C2D98-2AB6-89D3-AE91-DE88143F9998}"/>
              </a:ext>
            </a:extLst>
          </p:cNvPr>
          <p:cNvSpPr txBox="1">
            <a:spLocks/>
          </p:cNvSpPr>
          <p:nvPr userDrawn="1"/>
        </p:nvSpPr>
        <p:spPr>
          <a:xfrm>
            <a:off x="10091592" y="6235949"/>
            <a:ext cx="1324829" cy="446276"/>
          </a:xfrm>
          <a:prstGeom prst="rect">
            <a:avLst/>
          </a:prstGeom>
        </p:spPr>
        <p:txBody>
          <a:bodyPr lIns="0" tIns="0" rIns="0" bIns="274320"/>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EB7B6B4-04F9-40E4-A31D-7C137F5BF82E}" type="slidenum">
              <a:rPr lang="en-US" sz="1300" smtClean="0">
                <a:solidFill>
                  <a:schemeClr val="tx1"/>
                </a:solidFill>
              </a:rPr>
              <a:pPr/>
              <a:t>‹#›</a:t>
            </a:fld>
            <a:endParaRPr lang="en-US" sz="1300">
              <a:solidFill>
                <a:schemeClr val="tx1"/>
              </a:solidFill>
            </a:endParaRPr>
          </a:p>
        </p:txBody>
      </p:sp>
    </p:spTree>
    <p:extLst>
      <p:ext uri="{BB962C8B-B14F-4D97-AF65-F5344CB8AC3E}">
        <p14:creationId xmlns:p14="http://schemas.microsoft.com/office/powerpoint/2010/main" val="1553798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B0CF12-8CA2-471D-9F0F-887B4556C581}"/>
              </a:ext>
            </a:extLst>
          </p:cNvPr>
          <p:cNvSpPr/>
          <p:nvPr userDrawn="1"/>
        </p:nvSpPr>
        <p:spPr>
          <a:xfrm>
            <a:off x="-1" y="-30778"/>
            <a:ext cx="12192001" cy="6888778"/>
          </a:xfrm>
          <a:prstGeom prst="rect">
            <a:avLst/>
          </a:prstGeom>
          <a:solidFill>
            <a:srgbClr val="396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EEFB62F-5AF7-43B5-AE6E-6168FD2DD5C6}"/>
              </a:ext>
            </a:extLst>
          </p:cNvPr>
          <p:cNvSpPr txBox="1"/>
          <p:nvPr userDrawn="1"/>
        </p:nvSpPr>
        <p:spPr>
          <a:xfrm>
            <a:off x="5789110" y="1333553"/>
            <a:ext cx="4800599" cy="4196020"/>
          </a:xfrm>
          <a:prstGeom prst="rect">
            <a:avLst/>
          </a:prstGeom>
          <a:noFill/>
        </p:spPr>
        <p:txBody>
          <a:bodyPr wrap="square" rtlCol="0">
            <a:spAutoFit/>
          </a:bodyPr>
          <a:lstStyle/>
          <a:p>
            <a:pPr algn="ctr" rtl="0"/>
            <a:r>
              <a:rPr lang="en-US" sz="5000" b="0" i="0" u="none" strike="noStrike" kern="1200" baseline="30000">
                <a:solidFill>
                  <a:schemeClr val="bg1"/>
                </a:solidFill>
                <a:latin typeface="+mn-lt"/>
                <a:ea typeface="+mn-ea"/>
                <a:cs typeface="+mn-cs"/>
              </a:rPr>
              <a:t>We design and implement programs that reduce costs, protect people and the environment, and ensure the benefits of clean and efficient energy use reach those who need them most.</a:t>
            </a:r>
          </a:p>
        </p:txBody>
      </p:sp>
      <p:sp>
        <p:nvSpPr>
          <p:cNvPr id="2" name="Rectangle: Rounded Corners 1">
            <a:extLst>
              <a:ext uri="{FF2B5EF4-FFF2-40B4-BE49-F238E27FC236}">
                <a16:creationId xmlns:a16="http://schemas.microsoft.com/office/drawing/2014/main" id="{850786C3-420E-E771-7E64-31E0159542FB}"/>
              </a:ext>
            </a:extLst>
          </p:cNvPr>
          <p:cNvSpPr/>
          <p:nvPr userDrawn="1"/>
        </p:nvSpPr>
        <p:spPr>
          <a:xfrm>
            <a:off x="704675" y="1895913"/>
            <a:ext cx="3984771" cy="2197915"/>
          </a:xfrm>
          <a:prstGeom prst="roundRect">
            <a:avLst>
              <a:gd name="adj" fmla="val 23016"/>
            </a:avLst>
          </a:prstGeom>
          <a:solidFill>
            <a:srgbClr val="3C9C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D7807B3-2F03-4292-B4BC-A40076DECA24}"/>
              </a:ext>
            </a:extLst>
          </p:cNvPr>
          <p:cNvSpPr txBox="1"/>
          <p:nvPr userDrawn="1"/>
        </p:nvSpPr>
        <p:spPr>
          <a:xfrm>
            <a:off x="704675" y="2117707"/>
            <a:ext cx="3984771" cy="1754326"/>
          </a:xfrm>
          <a:prstGeom prst="rect">
            <a:avLst/>
          </a:prstGeom>
          <a:noFill/>
        </p:spPr>
        <p:txBody>
          <a:bodyPr wrap="square" rtlCol="0">
            <a:spAutoFit/>
          </a:bodyPr>
          <a:lstStyle/>
          <a:p>
            <a:pPr algn="ctr"/>
            <a:r>
              <a:rPr lang="en-US" sz="5400" b="1">
                <a:solidFill>
                  <a:schemeClr val="bg1"/>
                </a:solidFill>
              </a:rPr>
              <a:t>Elevate’s Mission</a:t>
            </a:r>
          </a:p>
        </p:txBody>
      </p:sp>
    </p:spTree>
    <p:extLst>
      <p:ext uri="{BB962C8B-B14F-4D97-AF65-F5344CB8AC3E}">
        <p14:creationId xmlns:p14="http://schemas.microsoft.com/office/powerpoint/2010/main" val="3691828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Large Photo/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557C78-CC9B-4237-B173-4E628867D98F}"/>
              </a:ext>
            </a:extLst>
          </p:cNvPr>
          <p:cNvSpPr/>
          <p:nvPr userDrawn="1"/>
        </p:nvSpPr>
        <p:spPr>
          <a:xfrm>
            <a:off x="0" y="2"/>
            <a:ext cx="12192000" cy="6857998"/>
          </a:xfrm>
          <a:prstGeom prst="rect">
            <a:avLst/>
          </a:prstGeom>
          <a:solidFill>
            <a:srgbClr val="396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Content Placeholder 2">
            <a:extLst>
              <a:ext uri="{FF2B5EF4-FFF2-40B4-BE49-F238E27FC236}">
                <a16:creationId xmlns:a16="http://schemas.microsoft.com/office/drawing/2014/main" id="{7CACDE16-C1E7-496A-B55F-2A4071712721}"/>
              </a:ext>
            </a:extLst>
          </p:cNvPr>
          <p:cNvSpPr>
            <a:spLocks noGrp="1"/>
          </p:cNvSpPr>
          <p:nvPr>
            <p:ph idx="13" hasCustomPrompt="1"/>
          </p:nvPr>
        </p:nvSpPr>
        <p:spPr>
          <a:xfrm>
            <a:off x="688157" y="554477"/>
            <a:ext cx="10728264" cy="5749046"/>
          </a:xfrm>
          <a:solidFill>
            <a:schemeClr val="bg1">
              <a:lumMod val="95000"/>
            </a:schemeClr>
          </a:solidFill>
          <a:ln>
            <a:noFill/>
          </a:ln>
        </p:spPr>
        <p:txBody>
          <a:bodyPr lIns="731520" tIns="457200" rIns="731520" bIns="731520">
            <a:noAutofit/>
          </a:bodyPr>
          <a:lstStyle>
            <a:lvl1pPr marL="0" marR="0" indent="0" algn="ctr" defTabSz="914400" rtl="0" eaLnBrk="1" fontAlgn="auto" latinLnBrk="0" hangingPunct="1">
              <a:lnSpc>
                <a:spcPct val="90000"/>
              </a:lnSpc>
              <a:spcBef>
                <a:spcPts val="1000"/>
              </a:spcBef>
              <a:spcAft>
                <a:spcPts val="0"/>
              </a:spcAft>
              <a:buClr>
                <a:srgbClr val="FFB901"/>
              </a:buClr>
              <a:buSzTx/>
              <a:buFont typeface="Arial" panose="020B0604020202020204" pitchFamily="34" charset="0"/>
              <a:buNone/>
              <a:tabLst/>
              <a:defRPr/>
            </a:lvl1pPr>
            <a:lvl2pPr>
              <a:buClr>
                <a:srgbClr val="FFB901"/>
              </a:buClr>
              <a:defRPr/>
            </a:lvl2pPr>
            <a:lvl3pPr>
              <a:buClr>
                <a:srgbClr val="FFB901"/>
              </a:buClr>
              <a:defRPr/>
            </a:lvl3pPr>
            <a:lvl4pPr>
              <a:buClr>
                <a:srgbClr val="FFB901"/>
              </a:buClr>
              <a:defRPr/>
            </a:lvl4pPr>
            <a:lvl5pPr>
              <a:buClr>
                <a:srgbClr val="FFB901"/>
              </a:buClr>
              <a:defRPr/>
            </a:lvl5pPr>
          </a:lstStyle>
          <a:p>
            <a:pPr marL="0" marR="0" lvl="0" indent="0" algn="ctr" defTabSz="914400" rtl="0" eaLnBrk="1" fontAlgn="auto" latinLnBrk="0" hangingPunct="1">
              <a:lnSpc>
                <a:spcPct val="90000"/>
              </a:lnSpc>
              <a:spcBef>
                <a:spcPts val="1000"/>
              </a:spcBef>
              <a:spcAft>
                <a:spcPts val="0"/>
              </a:spcAft>
              <a:buClr>
                <a:srgbClr val="FFB901"/>
              </a:buClr>
              <a:buSzTx/>
              <a:buFont typeface="Arial" panose="020B0604020202020204" pitchFamily="34" charset="0"/>
              <a:buNone/>
              <a:tabLst/>
              <a:defRPr/>
            </a:pPr>
            <a:r>
              <a:rPr lang="en-US"/>
              <a:t>Use this space for a photo or graphic </a:t>
            </a:r>
          </a:p>
          <a:p>
            <a:pPr lvl="0"/>
            <a:r>
              <a:rPr lang="en-US"/>
              <a:t> </a:t>
            </a:r>
          </a:p>
        </p:txBody>
      </p:sp>
    </p:spTree>
    <p:extLst>
      <p:ext uri="{BB962C8B-B14F-4D97-AF65-F5344CB8AC3E}">
        <p14:creationId xmlns:p14="http://schemas.microsoft.com/office/powerpoint/2010/main" val="2588301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lide photo or 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557C78-CC9B-4237-B173-4E628867D98F}"/>
              </a:ext>
            </a:extLst>
          </p:cNvPr>
          <p:cNvSpPr/>
          <p:nvPr userDrawn="1"/>
        </p:nvSpPr>
        <p:spPr>
          <a:xfrm>
            <a:off x="0" y="2"/>
            <a:ext cx="12192000" cy="6857998"/>
          </a:xfrm>
          <a:prstGeom prst="rect">
            <a:avLst/>
          </a:prstGeom>
          <a:solidFill>
            <a:srgbClr val="396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Content Placeholder 2">
            <a:extLst>
              <a:ext uri="{FF2B5EF4-FFF2-40B4-BE49-F238E27FC236}">
                <a16:creationId xmlns:a16="http://schemas.microsoft.com/office/drawing/2014/main" id="{7CACDE16-C1E7-496A-B55F-2A4071712721}"/>
              </a:ext>
            </a:extLst>
          </p:cNvPr>
          <p:cNvSpPr>
            <a:spLocks noGrp="1"/>
          </p:cNvSpPr>
          <p:nvPr>
            <p:ph idx="13" hasCustomPrompt="1"/>
          </p:nvPr>
        </p:nvSpPr>
        <p:spPr>
          <a:xfrm>
            <a:off x="0" y="0"/>
            <a:ext cx="12192000" cy="6857998"/>
          </a:xfrm>
          <a:solidFill>
            <a:schemeClr val="bg1">
              <a:lumMod val="95000"/>
            </a:schemeClr>
          </a:solidFill>
          <a:ln>
            <a:noFill/>
          </a:ln>
        </p:spPr>
        <p:txBody>
          <a:bodyPr lIns="731520" tIns="457200" rIns="731520" bIns="731520">
            <a:noAutofit/>
          </a:bodyPr>
          <a:lstStyle>
            <a:lvl1pPr marL="0" marR="0" indent="0" algn="ctr" defTabSz="914400" rtl="0" eaLnBrk="1" fontAlgn="auto" latinLnBrk="0" hangingPunct="1">
              <a:lnSpc>
                <a:spcPct val="90000"/>
              </a:lnSpc>
              <a:spcBef>
                <a:spcPts val="1000"/>
              </a:spcBef>
              <a:spcAft>
                <a:spcPts val="0"/>
              </a:spcAft>
              <a:buClr>
                <a:srgbClr val="FFB901"/>
              </a:buClr>
              <a:buSzTx/>
              <a:buFont typeface="Arial" panose="020B0604020202020204" pitchFamily="34" charset="0"/>
              <a:buNone/>
              <a:tabLst/>
              <a:defRPr/>
            </a:lvl1pPr>
            <a:lvl2pPr>
              <a:buClr>
                <a:srgbClr val="FFB901"/>
              </a:buClr>
              <a:defRPr/>
            </a:lvl2pPr>
            <a:lvl3pPr>
              <a:buClr>
                <a:srgbClr val="FFB901"/>
              </a:buClr>
              <a:defRPr/>
            </a:lvl3pPr>
            <a:lvl4pPr>
              <a:buClr>
                <a:srgbClr val="FFB901"/>
              </a:buClr>
              <a:defRPr/>
            </a:lvl4pPr>
            <a:lvl5pPr>
              <a:buClr>
                <a:srgbClr val="FFB901"/>
              </a:buClr>
              <a:defRPr/>
            </a:lvl5pPr>
          </a:lstStyle>
          <a:p>
            <a:pPr marL="0" marR="0" lvl="0" indent="0" algn="ctr" defTabSz="914400" rtl="0" eaLnBrk="1" fontAlgn="auto" latinLnBrk="0" hangingPunct="1">
              <a:lnSpc>
                <a:spcPct val="90000"/>
              </a:lnSpc>
              <a:spcBef>
                <a:spcPts val="1000"/>
              </a:spcBef>
              <a:spcAft>
                <a:spcPts val="0"/>
              </a:spcAft>
              <a:buClr>
                <a:srgbClr val="FFB901"/>
              </a:buClr>
              <a:buSzTx/>
              <a:buFont typeface="Arial" panose="020B0604020202020204" pitchFamily="34" charset="0"/>
              <a:buNone/>
              <a:tabLst/>
              <a:defRPr/>
            </a:pPr>
            <a:r>
              <a:rPr lang="en-US"/>
              <a:t>Use this space for a full-slide photo or graphic </a:t>
            </a:r>
          </a:p>
          <a:p>
            <a:pPr lvl="0"/>
            <a:r>
              <a:rPr lang="en-US"/>
              <a:t> </a:t>
            </a:r>
          </a:p>
        </p:txBody>
      </p:sp>
    </p:spTree>
    <p:extLst>
      <p:ext uri="{BB962C8B-B14F-4D97-AF65-F5344CB8AC3E}">
        <p14:creationId xmlns:p14="http://schemas.microsoft.com/office/powerpoint/2010/main" val="3774684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FDCB29-55A0-43A1-85B7-757D5877C896}"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E0F5D-4AD9-42C8-9C94-70137C50ECB6}" type="slidenum">
              <a:rPr lang="en-US" smtClean="0"/>
              <a:t>‹#›</a:t>
            </a:fld>
            <a:endParaRPr lang="en-US"/>
          </a:p>
        </p:txBody>
      </p:sp>
    </p:spTree>
    <p:extLst>
      <p:ext uri="{BB962C8B-B14F-4D97-AF65-F5344CB8AC3E}">
        <p14:creationId xmlns:p14="http://schemas.microsoft.com/office/powerpoint/2010/main" val="1491147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36" y="1108953"/>
            <a:ext cx="12190863" cy="5094274"/>
          </a:xfrm>
        </p:spPr>
        <p:txBody>
          <a:bodyPr lIns="731520" tIns="457200" rIns="731520" bIns="731520">
            <a:noAutofit/>
          </a:bodyPr>
          <a:lstStyle>
            <a:lvl1pPr>
              <a:buClr>
                <a:srgbClr val="FF9210"/>
              </a:buClr>
              <a:defRPr/>
            </a:lvl1pPr>
            <a:lvl2pPr>
              <a:buClr>
                <a:srgbClr val="FF9210"/>
              </a:buClr>
              <a:defRPr/>
            </a:lvl2pPr>
            <a:lvl3pPr>
              <a:buClr>
                <a:srgbClr val="FFB901"/>
              </a:buClr>
              <a:defRPr/>
            </a:lvl3pPr>
            <a:lvl4pPr>
              <a:buClr>
                <a:srgbClr val="FFB901"/>
              </a:buClr>
              <a:defRPr/>
            </a:lvl4pPr>
            <a:lvl5pPr>
              <a:buClr>
                <a:srgbClr val="FFB901"/>
              </a:buClr>
              <a:defRPr/>
            </a:lvl5pPr>
          </a:lstStyle>
          <a:p>
            <a:r>
              <a:rPr lang="en-US"/>
              <a:t>Long form content can be added here</a:t>
            </a:r>
          </a:p>
          <a:p>
            <a:pPr lvl="1"/>
            <a:r>
              <a:rPr lang="en-US"/>
              <a:t>Can be bulleted form or paragraph</a:t>
            </a:r>
          </a:p>
          <a:p>
            <a:r>
              <a:rPr lang="en-US"/>
              <a:t>Keep content brief</a:t>
            </a:r>
          </a:p>
          <a:p>
            <a:r>
              <a:rPr lang="en-US"/>
              <a:t>Container and Text should not resize</a:t>
            </a:r>
          </a:p>
          <a:p>
            <a:r>
              <a:rPr lang="en-US"/>
              <a:t>Keep content brief</a:t>
            </a:r>
          </a:p>
        </p:txBody>
      </p:sp>
      <p:sp>
        <p:nvSpPr>
          <p:cNvPr id="8" name="Rectangle 7">
            <a:extLst>
              <a:ext uri="{FF2B5EF4-FFF2-40B4-BE49-F238E27FC236}">
                <a16:creationId xmlns:a16="http://schemas.microsoft.com/office/drawing/2014/main" id="{EDCD075A-BDD9-4EC9-BB9B-F90B6FDE6928}"/>
              </a:ext>
            </a:extLst>
          </p:cNvPr>
          <p:cNvSpPr/>
          <p:nvPr userDrawn="1"/>
        </p:nvSpPr>
        <p:spPr>
          <a:xfrm>
            <a:off x="0" y="1"/>
            <a:ext cx="12192000" cy="1108953"/>
          </a:xfrm>
          <a:prstGeom prst="rect">
            <a:avLst/>
          </a:prstGeom>
          <a:solidFill>
            <a:srgbClr val="396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780D45E3-508B-40FF-BC42-514146E09CF9}"/>
              </a:ext>
            </a:extLst>
          </p:cNvPr>
          <p:cNvSpPr>
            <a:spLocks noGrp="1"/>
          </p:cNvSpPr>
          <p:nvPr>
            <p:ph type="title"/>
          </p:nvPr>
        </p:nvSpPr>
        <p:spPr>
          <a:xfrm>
            <a:off x="0" y="1"/>
            <a:ext cx="12191999" cy="1108951"/>
          </a:xfrm>
        </p:spPr>
        <p:txBody>
          <a:bodyPr lIns="731520" tIns="0" rIns="731520" bIns="0" anchor="ctr" anchorCtr="0">
            <a:noAutofit/>
          </a:bodyPr>
          <a:lstStyle>
            <a:lvl1pPr>
              <a:defRPr sz="3000" b="1">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3" name="Slide Number Placeholder 5">
            <a:extLst>
              <a:ext uri="{FF2B5EF4-FFF2-40B4-BE49-F238E27FC236}">
                <a16:creationId xmlns:a16="http://schemas.microsoft.com/office/drawing/2014/main" id="{7F42FFAC-75E8-4335-ADC1-615E1EC72AFD}"/>
              </a:ext>
            </a:extLst>
          </p:cNvPr>
          <p:cNvSpPr txBox="1">
            <a:spLocks/>
          </p:cNvSpPr>
          <p:nvPr userDrawn="1"/>
        </p:nvSpPr>
        <p:spPr>
          <a:xfrm>
            <a:off x="10091592" y="6235949"/>
            <a:ext cx="1324829" cy="446276"/>
          </a:xfrm>
          <a:prstGeom prst="rect">
            <a:avLst/>
          </a:prstGeom>
        </p:spPr>
        <p:txBody>
          <a:bodyPr lIns="0" tIns="0" rIns="0" bIns="274320"/>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EB7B6B4-04F9-40E4-A31D-7C137F5BF82E}" type="slidenum">
              <a:rPr lang="en-US" sz="1300" smtClean="0">
                <a:solidFill>
                  <a:schemeClr val="tx1"/>
                </a:solidFill>
              </a:rPr>
              <a:pPr/>
              <a:t>‹#›</a:t>
            </a:fld>
            <a:endParaRPr lang="en-US" sz="1300">
              <a:solidFill>
                <a:schemeClr val="tx1"/>
              </a:solidFill>
            </a:endParaRPr>
          </a:p>
        </p:txBody>
      </p:sp>
      <p:sp>
        <p:nvSpPr>
          <p:cNvPr id="10" name="Content Placeholder 2">
            <a:extLst>
              <a:ext uri="{FF2B5EF4-FFF2-40B4-BE49-F238E27FC236}">
                <a16:creationId xmlns:a16="http://schemas.microsoft.com/office/drawing/2014/main" id="{F99E2895-3DE1-4901-BA9C-18F9F2174465}"/>
              </a:ext>
            </a:extLst>
          </p:cNvPr>
          <p:cNvSpPr>
            <a:spLocks noGrp="1"/>
          </p:cNvSpPr>
          <p:nvPr>
            <p:ph idx="10" hasCustomPrompt="1"/>
          </p:nvPr>
        </p:nvSpPr>
        <p:spPr>
          <a:xfrm>
            <a:off x="2852060" y="6203229"/>
            <a:ext cx="7239532" cy="478996"/>
          </a:xfrm>
        </p:spPr>
        <p:txBody>
          <a:bodyPr lIns="0" tIns="0" rIns="731520" bIns="274320">
            <a:noAutofit/>
          </a:bodyPr>
          <a:lstStyle>
            <a:lvl1pPr marL="0" indent="0">
              <a:buClr>
                <a:srgbClr val="FF9210"/>
              </a:buClr>
              <a:buFontTx/>
              <a:buNone/>
              <a:defRPr sz="1300" b="1">
                <a:solidFill>
                  <a:schemeClr val="bg1"/>
                </a:solidFill>
              </a:defRPr>
            </a:lvl1pPr>
            <a:lvl2pPr marL="457200" indent="0">
              <a:buClr>
                <a:srgbClr val="FF9210"/>
              </a:buClr>
              <a:buFontTx/>
              <a:buNone/>
              <a:defRPr/>
            </a:lvl2pPr>
            <a:lvl3pPr>
              <a:buClr>
                <a:srgbClr val="FFB901"/>
              </a:buClr>
              <a:defRPr/>
            </a:lvl3pPr>
            <a:lvl4pPr>
              <a:buClr>
                <a:srgbClr val="FFB901"/>
              </a:buClr>
              <a:defRPr/>
            </a:lvl4pPr>
            <a:lvl5pPr>
              <a:buClr>
                <a:srgbClr val="FFB901"/>
              </a:buClr>
              <a:defRPr/>
            </a:lvl5pPr>
          </a:lstStyle>
          <a:p>
            <a:r>
              <a:rPr lang="en-US"/>
              <a:t>Optional footer</a:t>
            </a:r>
          </a:p>
        </p:txBody>
      </p:sp>
    </p:spTree>
    <p:extLst>
      <p:ext uri="{BB962C8B-B14F-4D97-AF65-F5344CB8AC3E}">
        <p14:creationId xmlns:p14="http://schemas.microsoft.com/office/powerpoint/2010/main" val="2538660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37" y="1108953"/>
            <a:ext cx="6466776" cy="5094274"/>
          </a:xfrm>
        </p:spPr>
        <p:txBody>
          <a:bodyPr lIns="731520" tIns="457200" rIns="731520" bIns="731520">
            <a:noAutofit/>
          </a:bodyPr>
          <a:lstStyle>
            <a:lvl1pPr>
              <a:buClr>
                <a:srgbClr val="FF9210"/>
              </a:buClr>
              <a:defRPr/>
            </a:lvl1pPr>
            <a:lvl2pPr>
              <a:buClr>
                <a:srgbClr val="FF9210"/>
              </a:buClr>
              <a:defRPr/>
            </a:lvl2pPr>
            <a:lvl3pPr>
              <a:buClr>
                <a:srgbClr val="FFB901"/>
              </a:buClr>
              <a:defRPr/>
            </a:lvl3pPr>
            <a:lvl4pPr>
              <a:buClr>
                <a:srgbClr val="FFB901"/>
              </a:buClr>
              <a:defRPr/>
            </a:lvl4pPr>
            <a:lvl5pPr>
              <a:buClr>
                <a:srgbClr val="FFB901"/>
              </a:buClr>
              <a:defRPr/>
            </a:lvl5pPr>
          </a:lstStyle>
          <a:p>
            <a:r>
              <a:rPr lang="en-US"/>
              <a:t>Long form content can be added here</a:t>
            </a:r>
          </a:p>
          <a:p>
            <a:pPr lvl="1"/>
            <a:r>
              <a:rPr lang="en-US"/>
              <a:t>Can be bulleted form or paragraph</a:t>
            </a:r>
          </a:p>
          <a:p>
            <a:r>
              <a:rPr lang="en-US"/>
              <a:t>Keep content brief</a:t>
            </a:r>
          </a:p>
          <a:p>
            <a:r>
              <a:rPr lang="en-US"/>
              <a:t>Container and Text should not resize</a:t>
            </a:r>
          </a:p>
          <a:p>
            <a:r>
              <a:rPr lang="en-US"/>
              <a:t>Keep content brief</a:t>
            </a:r>
          </a:p>
        </p:txBody>
      </p:sp>
      <p:sp>
        <p:nvSpPr>
          <p:cNvPr id="8" name="Rectangle 7">
            <a:extLst>
              <a:ext uri="{FF2B5EF4-FFF2-40B4-BE49-F238E27FC236}">
                <a16:creationId xmlns:a16="http://schemas.microsoft.com/office/drawing/2014/main" id="{EDCD075A-BDD9-4EC9-BB9B-F90B6FDE6928}"/>
              </a:ext>
            </a:extLst>
          </p:cNvPr>
          <p:cNvSpPr/>
          <p:nvPr userDrawn="1"/>
        </p:nvSpPr>
        <p:spPr>
          <a:xfrm>
            <a:off x="0" y="1"/>
            <a:ext cx="12192000" cy="1108953"/>
          </a:xfrm>
          <a:prstGeom prst="rect">
            <a:avLst/>
          </a:prstGeom>
          <a:solidFill>
            <a:srgbClr val="396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780D45E3-508B-40FF-BC42-514146E09CF9}"/>
              </a:ext>
            </a:extLst>
          </p:cNvPr>
          <p:cNvSpPr>
            <a:spLocks noGrp="1"/>
          </p:cNvSpPr>
          <p:nvPr>
            <p:ph type="title"/>
          </p:nvPr>
        </p:nvSpPr>
        <p:spPr>
          <a:xfrm>
            <a:off x="0" y="1"/>
            <a:ext cx="12191999" cy="1108951"/>
          </a:xfrm>
        </p:spPr>
        <p:txBody>
          <a:bodyPr lIns="731520" tIns="0" rIns="731520" bIns="0" anchor="ctr" anchorCtr="0">
            <a:noAutofit/>
          </a:bodyPr>
          <a:lstStyle>
            <a:lvl1pPr>
              <a:defRPr sz="3000" b="1">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3" name="Slide Number Placeholder 5">
            <a:extLst>
              <a:ext uri="{FF2B5EF4-FFF2-40B4-BE49-F238E27FC236}">
                <a16:creationId xmlns:a16="http://schemas.microsoft.com/office/drawing/2014/main" id="{7F42FFAC-75E8-4335-ADC1-615E1EC72AFD}"/>
              </a:ext>
            </a:extLst>
          </p:cNvPr>
          <p:cNvSpPr txBox="1">
            <a:spLocks/>
          </p:cNvSpPr>
          <p:nvPr userDrawn="1"/>
        </p:nvSpPr>
        <p:spPr>
          <a:xfrm>
            <a:off x="10091592" y="6235949"/>
            <a:ext cx="1324829" cy="446276"/>
          </a:xfrm>
          <a:prstGeom prst="rect">
            <a:avLst/>
          </a:prstGeom>
        </p:spPr>
        <p:txBody>
          <a:bodyPr lIns="0" tIns="0" rIns="0" bIns="274320"/>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EB7B6B4-04F9-40E4-A31D-7C137F5BF82E}" type="slidenum">
              <a:rPr lang="en-US" sz="1300" smtClean="0">
                <a:solidFill>
                  <a:schemeClr val="tx1"/>
                </a:solidFill>
              </a:rPr>
              <a:pPr/>
              <a:t>‹#›</a:t>
            </a:fld>
            <a:endParaRPr lang="en-US" sz="1300">
              <a:solidFill>
                <a:schemeClr val="tx1"/>
              </a:solidFill>
            </a:endParaRPr>
          </a:p>
        </p:txBody>
      </p:sp>
      <p:sp>
        <p:nvSpPr>
          <p:cNvPr id="10" name="Content Placeholder 2">
            <a:extLst>
              <a:ext uri="{FF2B5EF4-FFF2-40B4-BE49-F238E27FC236}">
                <a16:creationId xmlns:a16="http://schemas.microsoft.com/office/drawing/2014/main" id="{F99E2895-3DE1-4901-BA9C-18F9F2174465}"/>
              </a:ext>
            </a:extLst>
          </p:cNvPr>
          <p:cNvSpPr>
            <a:spLocks noGrp="1"/>
          </p:cNvSpPr>
          <p:nvPr>
            <p:ph idx="10" hasCustomPrompt="1"/>
          </p:nvPr>
        </p:nvSpPr>
        <p:spPr>
          <a:xfrm>
            <a:off x="2852060" y="6203229"/>
            <a:ext cx="7239532" cy="478996"/>
          </a:xfrm>
        </p:spPr>
        <p:txBody>
          <a:bodyPr lIns="0" tIns="0" rIns="731520" bIns="274320">
            <a:noAutofit/>
          </a:bodyPr>
          <a:lstStyle>
            <a:lvl1pPr marL="0" indent="0">
              <a:buClr>
                <a:srgbClr val="FF9210"/>
              </a:buClr>
              <a:buFontTx/>
              <a:buNone/>
              <a:defRPr sz="1300" b="1">
                <a:solidFill>
                  <a:schemeClr val="bg1"/>
                </a:solidFill>
              </a:defRPr>
            </a:lvl1pPr>
            <a:lvl2pPr marL="457200" indent="0">
              <a:buClr>
                <a:srgbClr val="FF9210"/>
              </a:buClr>
              <a:buFontTx/>
              <a:buNone/>
              <a:defRPr/>
            </a:lvl2pPr>
            <a:lvl3pPr>
              <a:buClr>
                <a:srgbClr val="FFB901"/>
              </a:buClr>
              <a:defRPr/>
            </a:lvl3pPr>
            <a:lvl4pPr>
              <a:buClr>
                <a:srgbClr val="FFB901"/>
              </a:buClr>
              <a:defRPr/>
            </a:lvl4pPr>
            <a:lvl5pPr>
              <a:buClr>
                <a:srgbClr val="FFB901"/>
              </a:buClr>
              <a:defRPr/>
            </a:lvl5pPr>
          </a:lstStyle>
          <a:p>
            <a:r>
              <a:rPr lang="en-US"/>
              <a:t>Optional footer</a:t>
            </a:r>
          </a:p>
        </p:txBody>
      </p:sp>
      <p:sp>
        <p:nvSpPr>
          <p:cNvPr id="2" name="Content Placeholder 2">
            <a:extLst>
              <a:ext uri="{FF2B5EF4-FFF2-40B4-BE49-F238E27FC236}">
                <a16:creationId xmlns:a16="http://schemas.microsoft.com/office/drawing/2014/main" id="{622E9FE2-C8FB-B0AE-52D8-025D8EC36049}"/>
              </a:ext>
            </a:extLst>
          </p:cNvPr>
          <p:cNvSpPr>
            <a:spLocks noGrp="1"/>
          </p:cNvSpPr>
          <p:nvPr>
            <p:ph idx="13" hasCustomPrompt="1"/>
          </p:nvPr>
        </p:nvSpPr>
        <p:spPr>
          <a:xfrm>
            <a:off x="6467913" y="1561773"/>
            <a:ext cx="4948508" cy="4641453"/>
          </a:xfrm>
          <a:solidFill>
            <a:schemeClr val="bg1">
              <a:lumMod val="95000"/>
            </a:schemeClr>
          </a:solidFill>
          <a:ln>
            <a:noFill/>
          </a:ln>
        </p:spPr>
        <p:txBody>
          <a:bodyPr lIns="731520" tIns="457200" rIns="731520" bIns="731520">
            <a:noAutofit/>
          </a:bodyPr>
          <a:lstStyle>
            <a:lvl1pPr marL="0" marR="0" indent="0" algn="ctr" defTabSz="914400" rtl="0" eaLnBrk="1" fontAlgn="auto" latinLnBrk="0" hangingPunct="1">
              <a:lnSpc>
                <a:spcPct val="90000"/>
              </a:lnSpc>
              <a:spcBef>
                <a:spcPts val="1000"/>
              </a:spcBef>
              <a:spcAft>
                <a:spcPts val="0"/>
              </a:spcAft>
              <a:buClr>
                <a:srgbClr val="FFB901"/>
              </a:buClr>
              <a:buSzTx/>
              <a:buFont typeface="Arial" panose="020B0604020202020204" pitchFamily="34" charset="0"/>
              <a:buNone/>
              <a:tabLst/>
              <a:defRPr/>
            </a:lvl1pPr>
            <a:lvl2pPr>
              <a:buClr>
                <a:srgbClr val="FFB901"/>
              </a:buClr>
              <a:defRPr/>
            </a:lvl2pPr>
            <a:lvl3pPr>
              <a:buClr>
                <a:srgbClr val="FFB901"/>
              </a:buClr>
              <a:defRPr/>
            </a:lvl3pPr>
            <a:lvl4pPr>
              <a:buClr>
                <a:srgbClr val="FFB901"/>
              </a:buClr>
              <a:defRPr/>
            </a:lvl4pPr>
            <a:lvl5pPr>
              <a:buClr>
                <a:srgbClr val="FFB901"/>
              </a:buClr>
              <a:defRPr/>
            </a:lvl5pPr>
          </a:lstStyle>
          <a:p>
            <a:pPr marL="0" marR="0" lvl="0" indent="0" algn="ctr" defTabSz="914400" rtl="0" eaLnBrk="1" fontAlgn="auto" latinLnBrk="0" hangingPunct="1">
              <a:lnSpc>
                <a:spcPct val="90000"/>
              </a:lnSpc>
              <a:spcBef>
                <a:spcPts val="1000"/>
              </a:spcBef>
              <a:spcAft>
                <a:spcPts val="0"/>
              </a:spcAft>
              <a:buClr>
                <a:srgbClr val="FFB901"/>
              </a:buClr>
              <a:buSzTx/>
              <a:buFont typeface="Arial" panose="020B0604020202020204" pitchFamily="34" charset="0"/>
              <a:buNone/>
              <a:tabLst/>
              <a:defRPr/>
            </a:pPr>
            <a:r>
              <a:rPr lang="en-US"/>
              <a:t>Use this space for a photo or graphic </a:t>
            </a:r>
          </a:p>
          <a:p>
            <a:pPr lvl="0"/>
            <a:r>
              <a:rPr lang="en-US"/>
              <a:t> </a:t>
            </a:r>
          </a:p>
        </p:txBody>
      </p:sp>
    </p:spTree>
    <p:extLst>
      <p:ext uri="{BB962C8B-B14F-4D97-AF65-F5344CB8AC3E}">
        <p14:creationId xmlns:p14="http://schemas.microsoft.com/office/powerpoint/2010/main" val="1252021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CD075A-BDD9-4EC9-BB9B-F90B6FDE6928}"/>
              </a:ext>
            </a:extLst>
          </p:cNvPr>
          <p:cNvSpPr/>
          <p:nvPr userDrawn="1"/>
        </p:nvSpPr>
        <p:spPr>
          <a:xfrm>
            <a:off x="0" y="1"/>
            <a:ext cx="12192000" cy="1108953"/>
          </a:xfrm>
          <a:prstGeom prst="rect">
            <a:avLst/>
          </a:prstGeom>
          <a:solidFill>
            <a:srgbClr val="396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780D45E3-508B-40FF-BC42-514146E09CF9}"/>
              </a:ext>
            </a:extLst>
          </p:cNvPr>
          <p:cNvSpPr>
            <a:spLocks noGrp="1"/>
          </p:cNvSpPr>
          <p:nvPr>
            <p:ph type="title"/>
          </p:nvPr>
        </p:nvSpPr>
        <p:spPr>
          <a:xfrm>
            <a:off x="0" y="1"/>
            <a:ext cx="12191999" cy="1108951"/>
          </a:xfrm>
        </p:spPr>
        <p:txBody>
          <a:bodyPr lIns="731520" tIns="0" rIns="731520" bIns="0" anchor="ctr" anchorCtr="0">
            <a:noAutofit/>
          </a:bodyPr>
          <a:lstStyle>
            <a:lvl1pPr>
              <a:defRPr sz="3000" b="1">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3" name="Slide Number Placeholder 5">
            <a:extLst>
              <a:ext uri="{FF2B5EF4-FFF2-40B4-BE49-F238E27FC236}">
                <a16:creationId xmlns:a16="http://schemas.microsoft.com/office/drawing/2014/main" id="{7F42FFAC-75E8-4335-ADC1-615E1EC72AFD}"/>
              </a:ext>
            </a:extLst>
          </p:cNvPr>
          <p:cNvSpPr txBox="1">
            <a:spLocks/>
          </p:cNvSpPr>
          <p:nvPr userDrawn="1"/>
        </p:nvSpPr>
        <p:spPr>
          <a:xfrm>
            <a:off x="10091592" y="6235949"/>
            <a:ext cx="1324829" cy="446276"/>
          </a:xfrm>
          <a:prstGeom prst="rect">
            <a:avLst/>
          </a:prstGeom>
        </p:spPr>
        <p:txBody>
          <a:bodyPr lIns="0" tIns="0" rIns="0" bIns="274320"/>
          <a:lstStyle>
            <a:defPPr>
              <a:defRPr lang="en-US"/>
            </a:defPPr>
            <a:lvl1pPr marL="0" algn="r" defTabSz="457200" rtl="0" eaLnBrk="1" latinLnBrk="0" hangingPunct="1">
              <a:defRPr sz="11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EB7B6B4-04F9-40E4-A31D-7C137F5BF82E}" type="slidenum">
              <a:rPr lang="en-US" sz="1300" smtClean="0">
                <a:solidFill>
                  <a:schemeClr val="tx1"/>
                </a:solidFill>
              </a:rPr>
              <a:pPr/>
              <a:t>‹#›</a:t>
            </a:fld>
            <a:endParaRPr lang="en-US" sz="1300">
              <a:solidFill>
                <a:schemeClr val="tx1"/>
              </a:solidFill>
            </a:endParaRPr>
          </a:p>
        </p:txBody>
      </p:sp>
      <p:sp>
        <p:nvSpPr>
          <p:cNvPr id="15" name="Content Placeholder 2">
            <a:extLst>
              <a:ext uri="{FF2B5EF4-FFF2-40B4-BE49-F238E27FC236}">
                <a16:creationId xmlns:a16="http://schemas.microsoft.com/office/drawing/2014/main" id="{44C2B326-FC0A-A0DA-C956-015AFC65F630}"/>
              </a:ext>
            </a:extLst>
          </p:cNvPr>
          <p:cNvSpPr>
            <a:spLocks noGrp="1"/>
          </p:cNvSpPr>
          <p:nvPr>
            <p:ph idx="1" hasCustomPrompt="1"/>
          </p:nvPr>
        </p:nvSpPr>
        <p:spPr>
          <a:xfrm>
            <a:off x="853" y="1108952"/>
            <a:ext cx="5637948" cy="3590048"/>
          </a:xfrm>
        </p:spPr>
        <p:txBody>
          <a:bodyPr lIns="731520" tIns="457200" rIns="731520" bIns="731520">
            <a:noAutofit/>
          </a:bodyPr>
          <a:lstStyle>
            <a:lvl1pPr marL="457200" indent="-457200">
              <a:buClr>
                <a:srgbClr val="FF9210"/>
              </a:buClr>
              <a:buFont typeface="Arial" panose="020B0604020202020204" pitchFamily="34" charset="0"/>
              <a:buChar char="•"/>
              <a:defRPr/>
            </a:lvl1pPr>
            <a:lvl2pPr>
              <a:buClr>
                <a:srgbClr val="FFB901"/>
              </a:buClr>
              <a:defRPr/>
            </a:lvl2pPr>
            <a:lvl3pPr>
              <a:buClr>
                <a:srgbClr val="FFB901"/>
              </a:buClr>
              <a:defRPr/>
            </a:lvl3pPr>
            <a:lvl4pPr>
              <a:buClr>
                <a:srgbClr val="FFB901"/>
              </a:buClr>
              <a:defRPr/>
            </a:lvl4pPr>
            <a:lvl5pPr>
              <a:buClr>
                <a:srgbClr val="FFB901"/>
              </a:buClr>
              <a:defRPr/>
            </a:lvl5pPr>
          </a:lstStyle>
          <a:p>
            <a:pPr marL="457200" indent="-457200">
              <a:buFont typeface="Arial" panose="020B0604020202020204" pitchFamily="34" charset="0"/>
              <a:buChar char="•"/>
            </a:pPr>
            <a:r>
              <a:rPr lang="en-US" sz="2800"/>
              <a:t>Contact information</a:t>
            </a:r>
          </a:p>
        </p:txBody>
      </p:sp>
      <p:pic>
        <p:nvPicPr>
          <p:cNvPr id="14" name="Picture 13">
            <a:extLst>
              <a:ext uri="{FF2B5EF4-FFF2-40B4-BE49-F238E27FC236}">
                <a16:creationId xmlns:a16="http://schemas.microsoft.com/office/drawing/2014/main" id="{E43397BA-F52D-19B6-E57E-A7DBFA4DD4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8324" y="5311291"/>
            <a:ext cx="1492125" cy="1056709"/>
          </a:xfrm>
          <a:prstGeom prst="rect">
            <a:avLst/>
          </a:prstGeom>
        </p:spPr>
      </p:pic>
      <p:sp>
        <p:nvSpPr>
          <p:cNvPr id="16" name="TextBox 15">
            <a:extLst>
              <a:ext uri="{FF2B5EF4-FFF2-40B4-BE49-F238E27FC236}">
                <a16:creationId xmlns:a16="http://schemas.microsoft.com/office/drawing/2014/main" id="{6E4E1E37-B066-7468-3045-1F546A1CA0F2}"/>
              </a:ext>
            </a:extLst>
          </p:cNvPr>
          <p:cNvSpPr txBox="1"/>
          <p:nvPr userDrawn="1"/>
        </p:nvSpPr>
        <p:spPr>
          <a:xfrm>
            <a:off x="5880683" y="865478"/>
            <a:ext cx="5451849" cy="3308598"/>
          </a:xfrm>
          <a:prstGeom prst="rect">
            <a:avLst/>
          </a:prstGeom>
          <a:noFill/>
        </p:spPr>
        <p:txBody>
          <a:bodyPr wrap="square" lIns="1280160" tIns="640080" rtlCol="0">
            <a:spAutoFit/>
          </a:bodyPr>
          <a:lstStyle/>
          <a:p>
            <a:pPr>
              <a:lnSpc>
                <a:spcPct val="100000"/>
              </a:lnSpc>
              <a:spcAft>
                <a:spcPts val="600"/>
              </a:spcAft>
            </a:pPr>
            <a:r>
              <a:rPr lang="en-US" sz="3000"/>
              <a:t>ElevateNP.org</a:t>
            </a:r>
          </a:p>
          <a:p>
            <a:pPr>
              <a:lnSpc>
                <a:spcPct val="100000"/>
              </a:lnSpc>
              <a:spcAft>
                <a:spcPts val="600"/>
              </a:spcAft>
            </a:pPr>
            <a:r>
              <a:rPr lang="en-US" sz="3000"/>
              <a:t>info@ElevateNP.org</a:t>
            </a:r>
          </a:p>
          <a:p>
            <a:pPr>
              <a:lnSpc>
                <a:spcPct val="100000"/>
              </a:lnSpc>
              <a:spcAft>
                <a:spcPts val="600"/>
              </a:spcAft>
            </a:pPr>
            <a:r>
              <a:rPr lang="en-US" sz="3000"/>
              <a:t>@ElevateNPOrg</a:t>
            </a:r>
          </a:p>
          <a:p>
            <a:pPr>
              <a:lnSpc>
                <a:spcPct val="100000"/>
              </a:lnSpc>
              <a:spcAft>
                <a:spcPts val="600"/>
              </a:spcAft>
            </a:pPr>
            <a:r>
              <a:rPr lang="en-US" sz="3000"/>
              <a:t>@ElevateNPO</a:t>
            </a:r>
          </a:p>
          <a:p>
            <a:pPr>
              <a:lnSpc>
                <a:spcPct val="100000"/>
              </a:lnSpc>
              <a:spcAft>
                <a:spcPts val="600"/>
              </a:spcAft>
            </a:pPr>
            <a:r>
              <a:rPr lang="en-US" sz="3000"/>
              <a:t>@ElevateNP</a:t>
            </a:r>
          </a:p>
        </p:txBody>
      </p:sp>
      <p:pic>
        <p:nvPicPr>
          <p:cNvPr id="17" name="Graphic 16">
            <a:extLst>
              <a:ext uri="{FF2B5EF4-FFF2-40B4-BE49-F238E27FC236}">
                <a16:creationId xmlns:a16="http://schemas.microsoft.com/office/drawing/2014/main" id="{E08AFC99-E76D-1900-7240-B6E39DD6D4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53201" y="1535540"/>
            <a:ext cx="422771" cy="422771"/>
          </a:xfrm>
          <a:prstGeom prst="rect">
            <a:avLst/>
          </a:prstGeom>
        </p:spPr>
      </p:pic>
      <p:pic>
        <p:nvPicPr>
          <p:cNvPr id="18" name="Graphic 17">
            <a:extLst>
              <a:ext uri="{FF2B5EF4-FFF2-40B4-BE49-F238E27FC236}">
                <a16:creationId xmlns:a16="http://schemas.microsoft.com/office/drawing/2014/main" id="{8710D409-AC48-3008-FED9-B0626CF2AA8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553201" y="2063889"/>
            <a:ext cx="422771" cy="422771"/>
          </a:xfrm>
          <a:prstGeom prst="rect">
            <a:avLst/>
          </a:prstGeom>
        </p:spPr>
      </p:pic>
      <p:pic>
        <p:nvPicPr>
          <p:cNvPr id="19" name="Graphic 18">
            <a:extLst>
              <a:ext uri="{FF2B5EF4-FFF2-40B4-BE49-F238E27FC236}">
                <a16:creationId xmlns:a16="http://schemas.microsoft.com/office/drawing/2014/main" id="{98D9739E-E900-37EF-9109-64E3F2024D9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553202" y="2609016"/>
            <a:ext cx="422771" cy="422771"/>
          </a:xfrm>
          <a:prstGeom prst="rect">
            <a:avLst/>
          </a:prstGeom>
        </p:spPr>
      </p:pic>
      <p:pic>
        <p:nvPicPr>
          <p:cNvPr id="20" name="Graphic 19">
            <a:extLst>
              <a:ext uri="{FF2B5EF4-FFF2-40B4-BE49-F238E27FC236}">
                <a16:creationId xmlns:a16="http://schemas.microsoft.com/office/drawing/2014/main" id="{EA9E5B1C-AE65-5CA2-E12C-95142B958E2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553202" y="3137365"/>
            <a:ext cx="422771" cy="422771"/>
          </a:xfrm>
          <a:prstGeom prst="rect">
            <a:avLst/>
          </a:prstGeom>
        </p:spPr>
      </p:pic>
      <p:pic>
        <p:nvPicPr>
          <p:cNvPr id="21" name="Graphic 20">
            <a:extLst>
              <a:ext uri="{FF2B5EF4-FFF2-40B4-BE49-F238E27FC236}">
                <a16:creationId xmlns:a16="http://schemas.microsoft.com/office/drawing/2014/main" id="{E12864FA-21BB-0A38-3147-D971A951C03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553201" y="3665713"/>
            <a:ext cx="422771" cy="422771"/>
          </a:xfrm>
          <a:prstGeom prst="rect">
            <a:avLst/>
          </a:prstGeom>
        </p:spPr>
      </p:pic>
    </p:spTree>
    <p:extLst>
      <p:ext uri="{BB962C8B-B14F-4D97-AF65-F5344CB8AC3E}">
        <p14:creationId xmlns:p14="http://schemas.microsoft.com/office/powerpoint/2010/main" val="3740234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715447-0C3B-48B1-AF6B-C908E24EDBD2}"/>
              </a:ext>
            </a:extLst>
          </p:cNvPr>
          <p:cNvSpPr/>
          <p:nvPr userDrawn="1"/>
        </p:nvSpPr>
        <p:spPr>
          <a:xfrm>
            <a:off x="977875" y="6171568"/>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8" name="Rectangle 7">
            <a:extLst>
              <a:ext uri="{FF2B5EF4-FFF2-40B4-BE49-F238E27FC236}">
                <a16:creationId xmlns:a16="http://schemas.microsoft.com/office/drawing/2014/main" id="{5F838D2A-80ED-42B6-BFB1-C8EB943B0DC6}"/>
              </a:ext>
            </a:extLst>
          </p:cNvPr>
          <p:cNvSpPr/>
          <p:nvPr userDrawn="1"/>
        </p:nvSpPr>
        <p:spPr>
          <a:xfrm>
            <a:off x="962024" y="692247"/>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2" name="Title 1">
            <a:extLst>
              <a:ext uri="{FF2B5EF4-FFF2-40B4-BE49-F238E27FC236}">
                <a16:creationId xmlns:a16="http://schemas.microsoft.com/office/drawing/2014/main" id="{67130248-0FFC-47AB-94E4-485E81F53E41}"/>
              </a:ext>
            </a:extLst>
          </p:cNvPr>
          <p:cNvSpPr>
            <a:spLocks noGrp="1"/>
          </p:cNvSpPr>
          <p:nvPr>
            <p:ph type="ctrTitle"/>
          </p:nvPr>
        </p:nvSpPr>
        <p:spPr>
          <a:xfrm>
            <a:off x="533697" y="421444"/>
            <a:ext cx="9937750" cy="715962"/>
          </a:xfrm>
        </p:spPr>
        <p:txBody>
          <a:bodyPr anchor="t" anchorCtr="0">
            <a:normAutofit/>
          </a:bodyPr>
          <a:lstStyle>
            <a:lvl1pPr algn="l">
              <a:defRPr sz="3600"/>
            </a:lvl1pPr>
          </a:lstStyle>
          <a:p>
            <a:r>
              <a:rPr lang="en-US"/>
              <a:t>Click to edit Master title style</a:t>
            </a:r>
          </a:p>
        </p:txBody>
      </p:sp>
      <p:pic>
        <p:nvPicPr>
          <p:cNvPr id="9" name="Picture 8">
            <a:extLst>
              <a:ext uri="{FF2B5EF4-FFF2-40B4-BE49-F238E27FC236}">
                <a16:creationId xmlns:a16="http://schemas.microsoft.com/office/drawing/2014/main" id="{528A822C-9225-7D38-3AEA-1C44EC0068ED}"/>
              </a:ext>
            </a:extLst>
          </p:cNvPr>
          <p:cNvPicPr>
            <a:picLocks noChangeAspect="1"/>
          </p:cNvPicPr>
          <p:nvPr userDrawn="1"/>
        </p:nvPicPr>
        <p:blipFill>
          <a:blip r:embed="rId2"/>
          <a:stretch>
            <a:fillRect/>
          </a:stretch>
        </p:blipFill>
        <p:spPr>
          <a:xfrm>
            <a:off x="1086613" y="6368230"/>
            <a:ext cx="1408937" cy="282661"/>
          </a:xfrm>
          <a:prstGeom prst="rect">
            <a:avLst/>
          </a:prstGeom>
        </p:spPr>
      </p:pic>
      <p:sp>
        <p:nvSpPr>
          <p:cNvPr id="3" name="object 15">
            <a:extLst>
              <a:ext uri="{FF2B5EF4-FFF2-40B4-BE49-F238E27FC236}">
                <a16:creationId xmlns:a16="http://schemas.microsoft.com/office/drawing/2014/main" id="{77DABB31-493E-7F8A-0A4E-6B54CD679773}"/>
              </a:ext>
            </a:extLst>
          </p:cNvPr>
          <p:cNvSpPr/>
          <p:nvPr userDrawn="1"/>
        </p:nvSpPr>
        <p:spPr>
          <a:xfrm>
            <a:off x="438531" y="535869"/>
            <a:ext cx="95166" cy="421365"/>
          </a:xfrm>
          <a:custGeom>
            <a:avLst/>
            <a:gdLst/>
            <a:ahLst/>
            <a:cxnLst/>
            <a:rect l="l" t="t" r="r" b="b"/>
            <a:pathLst>
              <a:path h="1595755">
                <a:moveTo>
                  <a:pt x="0" y="0"/>
                </a:moveTo>
                <a:lnTo>
                  <a:pt x="0" y="1595628"/>
                </a:lnTo>
              </a:path>
            </a:pathLst>
          </a:custGeom>
          <a:ln w="381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Poppins"/>
              <a:ea typeface="+mn-ea"/>
              <a:cs typeface="+mn-cs"/>
            </a:endParaRPr>
          </a:p>
        </p:txBody>
      </p:sp>
    </p:spTree>
    <p:extLst>
      <p:ext uri="{BB962C8B-B14F-4D97-AF65-F5344CB8AC3E}">
        <p14:creationId xmlns:p14="http://schemas.microsoft.com/office/powerpoint/2010/main" val="4221509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715447-0C3B-48B1-AF6B-C908E24EDBD2}"/>
              </a:ext>
            </a:extLst>
          </p:cNvPr>
          <p:cNvSpPr/>
          <p:nvPr userDrawn="1"/>
        </p:nvSpPr>
        <p:spPr>
          <a:xfrm>
            <a:off x="962024" y="6181725"/>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8" name="Rectangle 7">
            <a:extLst>
              <a:ext uri="{FF2B5EF4-FFF2-40B4-BE49-F238E27FC236}">
                <a16:creationId xmlns:a16="http://schemas.microsoft.com/office/drawing/2014/main" id="{5F838D2A-80ED-42B6-BFB1-C8EB943B0DC6}"/>
              </a:ext>
            </a:extLst>
          </p:cNvPr>
          <p:cNvSpPr/>
          <p:nvPr userDrawn="1"/>
        </p:nvSpPr>
        <p:spPr>
          <a:xfrm>
            <a:off x="962024" y="692247"/>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pic>
        <p:nvPicPr>
          <p:cNvPr id="9" name="Picture 8">
            <a:extLst>
              <a:ext uri="{FF2B5EF4-FFF2-40B4-BE49-F238E27FC236}">
                <a16:creationId xmlns:a16="http://schemas.microsoft.com/office/drawing/2014/main" id="{528A822C-9225-7D38-3AEA-1C44EC0068ED}"/>
              </a:ext>
            </a:extLst>
          </p:cNvPr>
          <p:cNvPicPr>
            <a:picLocks noChangeAspect="1"/>
          </p:cNvPicPr>
          <p:nvPr userDrawn="1"/>
        </p:nvPicPr>
        <p:blipFill>
          <a:blip r:embed="rId2"/>
          <a:stretch>
            <a:fillRect/>
          </a:stretch>
        </p:blipFill>
        <p:spPr>
          <a:xfrm>
            <a:off x="1086613" y="6368230"/>
            <a:ext cx="1408937" cy="282661"/>
          </a:xfrm>
          <a:prstGeom prst="rect">
            <a:avLst/>
          </a:prstGeom>
        </p:spPr>
      </p:pic>
    </p:spTree>
    <p:extLst>
      <p:ext uri="{BB962C8B-B14F-4D97-AF65-F5344CB8AC3E}">
        <p14:creationId xmlns:p14="http://schemas.microsoft.com/office/powerpoint/2010/main" val="2628769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04FA31-D105-437F-B15A-935B2F0F244E}"/>
              </a:ext>
            </a:extLst>
          </p:cNvPr>
          <p:cNvSpPr>
            <a:spLocks noGrp="1"/>
          </p:cNvSpPr>
          <p:nvPr>
            <p:ph type="sldNum" sz="quarter" idx="12"/>
          </p:nvPr>
        </p:nvSpPr>
        <p:spPr>
          <a:xfrm>
            <a:off x="10663237" y="6311106"/>
            <a:ext cx="401637" cy="365125"/>
          </a:xfrm>
          <a:prstGeom prst="rect">
            <a:avLst/>
          </a:prstGeom>
        </p:spPr>
        <p:txBody>
          <a:bodyPr/>
          <a:lstStyle>
            <a:lvl1pPr algn="r">
              <a:defRPr>
                <a:solidFill>
                  <a:schemeClr val="tx1"/>
                </a:solidFill>
              </a:defRPr>
            </a:lvl1pPr>
          </a:lstStyle>
          <a:p>
            <a:fld id="{6CE9F8F1-F686-49DF-9F26-08C777B2363B}" type="slidenum">
              <a:rPr lang="en-US" smtClean="0"/>
              <a:pPr/>
              <a:t>‹#›</a:t>
            </a:fld>
            <a:endParaRPr lang="en-US"/>
          </a:p>
        </p:txBody>
      </p:sp>
      <p:sp>
        <p:nvSpPr>
          <p:cNvPr id="2" name="Rectangle 1">
            <a:extLst>
              <a:ext uri="{FF2B5EF4-FFF2-40B4-BE49-F238E27FC236}">
                <a16:creationId xmlns:a16="http://schemas.microsoft.com/office/drawing/2014/main" id="{231AB9D4-ACD9-4A7E-A347-27962BC46268}"/>
              </a:ext>
            </a:extLst>
          </p:cNvPr>
          <p:cNvSpPr/>
          <p:nvPr userDrawn="1"/>
        </p:nvSpPr>
        <p:spPr>
          <a:xfrm>
            <a:off x="0" y="5910511"/>
            <a:ext cx="12192000" cy="80118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Tree>
    <p:extLst>
      <p:ext uri="{BB962C8B-B14F-4D97-AF65-F5344CB8AC3E}">
        <p14:creationId xmlns:p14="http://schemas.microsoft.com/office/powerpoint/2010/main" val="3055590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1AB9D4-ACD9-4A7E-A347-27962BC46268}"/>
              </a:ext>
            </a:extLst>
          </p:cNvPr>
          <p:cNvSpPr/>
          <p:nvPr userDrawn="1"/>
        </p:nvSpPr>
        <p:spPr>
          <a:xfrm>
            <a:off x="0" y="559837"/>
            <a:ext cx="12192000" cy="615186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Tree>
    <p:extLst>
      <p:ext uri="{BB962C8B-B14F-4D97-AF65-F5344CB8AC3E}">
        <p14:creationId xmlns:p14="http://schemas.microsoft.com/office/powerpoint/2010/main" val="3598052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04FA31-D105-437F-B15A-935B2F0F244E}"/>
              </a:ext>
            </a:extLst>
          </p:cNvPr>
          <p:cNvSpPr>
            <a:spLocks noGrp="1"/>
          </p:cNvSpPr>
          <p:nvPr>
            <p:ph type="sldNum" sz="quarter" idx="12"/>
          </p:nvPr>
        </p:nvSpPr>
        <p:spPr>
          <a:xfrm>
            <a:off x="10663238" y="6311106"/>
            <a:ext cx="401637" cy="365125"/>
          </a:xfrm>
          <a:prstGeom prst="rect">
            <a:avLst/>
          </a:prstGeom>
        </p:spPr>
        <p:txBody>
          <a:bodyPr/>
          <a:lstStyle>
            <a:lvl1pPr algn="r">
              <a:defRPr>
                <a:solidFill>
                  <a:schemeClr val="tx1"/>
                </a:solidFill>
              </a:defRPr>
            </a:lvl1pPr>
          </a:lstStyle>
          <a:p>
            <a:fld id="{6CE9F8F1-F686-49DF-9F26-08C777B2363B}" type="slidenum">
              <a:rPr lang="en-US" smtClean="0"/>
              <a:pPr/>
              <a:t>‹#›</a:t>
            </a:fld>
            <a:endParaRPr lang="en-US"/>
          </a:p>
        </p:txBody>
      </p:sp>
    </p:spTree>
    <p:extLst>
      <p:ext uri="{BB962C8B-B14F-4D97-AF65-F5344CB8AC3E}">
        <p14:creationId xmlns:p14="http://schemas.microsoft.com/office/powerpoint/2010/main" val="1575087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04FA31-D105-437F-B15A-935B2F0F244E}"/>
              </a:ext>
            </a:extLst>
          </p:cNvPr>
          <p:cNvSpPr>
            <a:spLocks noGrp="1"/>
          </p:cNvSpPr>
          <p:nvPr>
            <p:ph type="sldNum" sz="quarter" idx="12"/>
          </p:nvPr>
        </p:nvSpPr>
        <p:spPr>
          <a:xfrm>
            <a:off x="10663238" y="6311106"/>
            <a:ext cx="401637" cy="365125"/>
          </a:xfrm>
          <a:prstGeom prst="rect">
            <a:avLst/>
          </a:prstGeom>
        </p:spPr>
        <p:txBody>
          <a:bodyPr/>
          <a:lstStyle>
            <a:lvl1pPr algn="r">
              <a:defRPr>
                <a:solidFill>
                  <a:schemeClr val="tx1"/>
                </a:solidFill>
              </a:defRPr>
            </a:lvl1pPr>
          </a:lstStyle>
          <a:p>
            <a:fld id="{6CE9F8F1-F686-49DF-9F26-08C777B2363B}" type="slidenum">
              <a:rPr lang="en-US" smtClean="0"/>
              <a:pPr/>
              <a:t>‹#›</a:t>
            </a:fld>
            <a:endParaRPr lang="en-US"/>
          </a:p>
        </p:txBody>
      </p:sp>
      <p:sp>
        <p:nvSpPr>
          <p:cNvPr id="3" name="Rectangle 2">
            <a:extLst>
              <a:ext uri="{FF2B5EF4-FFF2-40B4-BE49-F238E27FC236}">
                <a16:creationId xmlns:a16="http://schemas.microsoft.com/office/drawing/2014/main" id="{1FA5E699-DD5F-4B31-830F-6B0851ABE0FD}"/>
              </a:ext>
            </a:extLst>
          </p:cNvPr>
          <p:cNvSpPr/>
          <p:nvPr userDrawn="1"/>
        </p:nvSpPr>
        <p:spPr>
          <a:xfrm>
            <a:off x="0" y="476363"/>
            <a:ext cx="12192000" cy="80118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Tree>
    <p:extLst>
      <p:ext uri="{BB962C8B-B14F-4D97-AF65-F5344CB8AC3E}">
        <p14:creationId xmlns:p14="http://schemas.microsoft.com/office/powerpoint/2010/main" val="41476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B291F3-02EB-07E8-800A-7926A24A39E2}"/>
              </a:ext>
            </a:extLst>
          </p:cNvPr>
          <p:cNvSpPr/>
          <p:nvPr userDrawn="1"/>
        </p:nvSpPr>
        <p:spPr>
          <a:xfrm>
            <a:off x="962024" y="692247"/>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Tree>
    <p:extLst>
      <p:ext uri="{BB962C8B-B14F-4D97-AF65-F5344CB8AC3E}">
        <p14:creationId xmlns:p14="http://schemas.microsoft.com/office/powerpoint/2010/main" val="1407934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FDCB29-55A0-43A1-85B7-757D5877C896}"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E0F5D-4AD9-42C8-9C94-70137C50ECB6}" type="slidenum">
              <a:rPr lang="en-US" smtClean="0"/>
              <a:t>‹#›</a:t>
            </a:fld>
            <a:endParaRPr lang="en-US"/>
          </a:p>
        </p:txBody>
      </p:sp>
    </p:spTree>
    <p:extLst>
      <p:ext uri="{BB962C8B-B14F-4D97-AF65-F5344CB8AC3E}">
        <p14:creationId xmlns:p14="http://schemas.microsoft.com/office/powerpoint/2010/main" val="3549535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04FA31-D105-437F-B15A-935B2F0F244E}"/>
              </a:ext>
            </a:extLst>
          </p:cNvPr>
          <p:cNvSpPr>
            <a:spLocks noGrp="1"/>
          </p:cNvSpPr>
          <p:nvPr>
            <p:ph type="sldNum" sz="quarter" idx="12"/>
          </p:nvPr>
        </p:nvSpPr>
        <p:spPr>
          <a:xfrm>
            <a:off x="10663237" y="6311106"/>
            <a:ext cx="401637" cy="365125"/>
          </a:xfrm>
          <a:prstGeom prst="rect">
            <a:avLst/>
          </a:prstGeom>
        </p:spPr>
        <p:txBody>
          <a:bodyPr/>
          <a:lstStyle>
            <a:lvl1pPr algn="r">
              <a:defRPr>
                <a:solidFill>
                  <a:schemeClr val="tx1"/>
                </a:solidFill>
              </a:defRPr>
            </a:lvl1pPr>
          </a:lstStyle>
          <a:p>
            <a:fld id="{6CE9F8F1-F686-49DF-9F26-08C777B2363B}" type="slidenum">
              <a:rPr lang="en-US" smtClean="0"/>
              <a:pPr/>
              <a:t>‹#›</a:t>
            </a:fld>
            <a:endParaRPr lang="en-US"/>
          </a:p>
        </p:txBody>
      </p:sp>
      <p:sp>
        <p:nvSpPr>
          <p:cNvPr id="2" name="Rectangle 1">
            <a:extLst>
              <a:ext uri="{FF2B5EF4-FFF2-40B4-BE49-F238E27FC236}">
                <a16:creationId xmlns:a16="http://schemas.microsoft.com/office/drawing/2014/main" id="{231AB9D4-ACD9-4A7E-A347-27962BC46268}"/>
              </a:ext>
            </a:extLst>
          </p:cNvPr>
          <p:cNvSpPr/>
          <p:nvPr userDrawn="1"/>
        </p:nvSpPr>
        <p:spPr>
          <a:xfrm>
            <a:off x="0" y="5910511"/>
            <a:ext cx="12192000" cy="80118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7" name="Picture Placeholder 6">
            <a:extLst>
              <a:ext uri="{FF2B5EF4-FFF2-40B4-BE49-F238E27FC236}">
                <a16:creationId xmlns:a16="http://schemas.microsoft.com/office/drawing/2014/main" id="{DFE7AF53-F3DE-409E-8A6C-1257FA45E115}"/>
              </a:ext>
            </a:extLst>
          </p:cNvPr>
          <p:cNvSpPr>
            <a:spLocks noGrp="1"/>
          </p:cNvSpPr>
          <p:nvPr>
            <p:ph type="pic" sz="quarter" idx="13"/>
          </p:nvPr>
        </p:nvSpPr>
        <p:spPr>
          <a:xfrm>
            <a:off x="2235200" y="-431800"/>
            <a:ext cx="7721600" cy="7721600"/>
          </a:xfrm>
          <a:prstGeom prst="ellipse">
            <a:avLst/>
          </a:prstGeom>
          <a:solidFill>
            <a:schemeClr val="accent1">
              <a:lumMod val="20000"/>
              <a:lumOff val="80000"/>
            </a:schemeClr>
          </a:solidFill>
        </p:spPr>
        <p:txBody>
          <a:bodyPr anchor="ctr" anchorCtr="0">
            <a:normAutofit/>
          </a:bodyPr>
          <a:lstStyle>
            <a:lvl1pPr algn="ctr">
              <a:defRPr sz="800"/>
            </a:lvl1pPr>
          </a:lstStyle>
          <a:p>
            <a:endParaRPr lang="en-US"/>
          </a:p>
        </p:txBody>
      </p:sp>
    </p:spTree>
    <p:extLst>
      <p:ext uri="{BB962C8B-B14F-4D97-AF65-F5344CB8AC3E}">
        <p14:creationId xmlns:p14="http://schemas.microsoft.com/office/powerpoint/2010/main" val="260798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04FA31-D105-437F-B15A-935B2F0F244E}"/>
              </a:ext>
            </a:extLst>
          </p:cNvPr>
          <p:cNvSpPr>
            <a:spLocks noGrp="1"/>
          </p:cNvSpPr>
          <p:nvPr>
            <p:ph type="sldNum" sz="quarter" idx="12"/>
          </p:nvPr>
        </p:nvSpPr>
        <p:spPr>
          <a:xfrm>
            <a:off x="10663237" y="6311106"/>
            <a:ext cx="401637" cy="365125"/>
          </a:xfrm>
          <a:prstGeom prst="rect">
            <a:avLst/>
          </a:prstGeom>
        </p:spPr>
        <p:txBody>
          <a:bodyPr/>
          <a:lstStyle>
            <a:lvl1pPr algn="r">
              <a:defRPr>
                <a:solidFill>
                  <a:schemeClr val="tx1"/>
                </a:solidFill>
              </a:defRPr>
            </a:lvl1pPr>
          </a:lstStyle>
          <a:p>
            <a:fld id="{6CE9F8F1-F686-49DF-9F26-08C777B2363B}" type="slidenum">
              <a:rPr lang="en-US" smtClean="0"/>
              <a:pPr/>
              <a:t>‹#›</a:t>
            </a:fld>
            <a:endParaRPr lang="en-US"/>
          </a:p>
        </p:txBody>
      </p:sp>
      <p:sp>
        <p:nvSpPr>
          <p:cNvPr id="2" name="Rectangle 1">
            <a:extLst>
              <a:ext uri="{FF2B5EF4-FFF2-40B4-BE49-F238E27FC236}">
                <a16:creationId xmlns:a16="http://schemas.microsoft.com/office/drawing/2014/main" id="{231AB9D4-ACD9-4A7E-A347-27962BC46268}"/>
              </a:ext>
            </a:extLst>
          </p:cNvPr>
          <p:cNvSpPr/>
          <p:nvPr userDrawn="1"/>
        </p:nvSpPr>
        <p:spPr>
          <a:xfrm>
            <a:off x="0" y="5910511"/>
            <a:ext cx="12192000" cy="80118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5" name="Rectangle 4">
            <a:extLst>
              <a:ext uri="{FF2B5EF4-FFF2-40B4-BE49-F238E27FC236}">
                <a16:creationId xmlns:a16="http://schemas.microsoft.com/office/drawing/2014/main" id="{BF3D9D29-1EF2-4213-8F9E-D1C920C3436D}"/>
              </a:ext>
            </a:extLst>
          </p:cNvPr>
          <p:cNvSpPr/>
          <p:nvPr userDrawn="1"/>
        </p:nvSpPr>
        <p:spPr>
          <a:xfrm>
            <a:off x="0" y="595561"/>
            <a:ext cx="12192000" cy="80118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7" name="Picture Placeholder 6">
            <a:extLst>
              <a:ext uri="{FF2B5EF4-FFF2-40B4-BE49-F238E27FC236}">
                <a16:creationId xmlns:a16="http://schemas.microsoft.com/office/drawing/2014/main" id="{DFE7AF53-F3DE-409E-8A6C-1257FA45E115}"/>
              </a:ext>
            </a:extLst>
          </p:cNvPr>
          <p:cNvSpPr>
            <a:spLocks noGrp="1"/>
          </p:cNvSpPr>
          <p:nvPr>
            <p:ph type="pic" sz="quarter" idx="13"/>
          </p:nvPr>
        </p:nvSpPr>
        <p:spPr>
          <a:xfrm>
            <a:off x="1054698" y="-1539874"/>
            <a:ext cx="9937748" cy="9937748"/>
          </a:xfrm>
          <a:prstGeom prst="ellipse">
            <a:avLst/>
          </a:prstGeom>
          <a:solidFill>
            <a:schemeClr val="accent1">
              <a:lumMod val="20000"/>
              <a:lumOff val="80000"/>
            </a:schemeClr>
          </a:solidFill>
        </p:spPr>
        <p:txBody>
          <a:bodyPr anchor="ctr" anchorCtr="0">
            <a:normAutofit/>
          </a:bodyPr>
          <a:lstStyle>
            <a:lvl1pPr algn="ctr">
              <a:defRPr sz="800"/>
            </a:lvl1pPr>
          </a:lstStyle>
          <a:p>
            <a:endParaRPr lang="en-US"/>
          </a:p>
        </p:txBody>
      </p:sp>
    </p:spTree>
    <p:extLst>
      <p:ext uri="{BB962C8B-B14F-4D97-AF65-F5344CB8AC3E}">
        <p14:creationId xmlns:p14="http://schemas.microsoft.com/office/powerpoint/2010/main" val="367390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30248-0FFC-47AB-94E4-485E81F53E41}"/>
              </a:ext>
            </a:extLst>
          </p:cNvPr>
          <p:cNvSpPr>
            <a:spLocks noGrp="1"/>
          </p:cNvSpPr>
          <p:nvPr>
            <p:ph type="ctrTitle"/>
          </p:nvPr>
        </p:nvSpPr>
        <p:spPr>
          <a:xfrm>
            <a:off x="1120776" y="1503363"/>
            <a:ext cx="9937750" cy="715962"/>
          </a:xfrm>
        </p:spPr>
        <p:txBody>
          <a:bodyPr anchor="t" anchorCtr="0">
            <a:normAutofit/>
          </a:bodyPr>
          <a:lstStyle>
            <a:lvl1pPr algn="l">
              <a:defRPr sz="3600"/>
            </a:lvl1pPr>
          </a:lstStyle>
          <a:p>
            <a:r>
              <a:rPr lang="en-US"/>
              <a:t>Click to edit Master title style</a:t>
            </a:r>
          </a:p>
        </p:txBody>
      </p:sp>
      <p:sp>
        <p:nvSpPr>
          <p:cNvPr id="6" name="Slide Number Placeholder 5">
            <a:extLst>
              <a:ext uri="{FF2B5EF4-FFF2-40B4-BE49-F238E27FC236}">
                <a16:creationId xmlns:a16="http://schemas.microsoft.com/office/drawing/2014/main" id="{0604FA31-D105-437F-B15A-935B2F0F244E}"/>
              </a:ext>
            </a:extLst>
          </p:cNvPr>
          <p:cNvSpPr>
            <a:spLocks noGrp="1"/>
          </p:cNvSpPr>
          <p:nvPr>
            <p:ph type="sldNum" sz="quarter" idx="12"/>
          </p:nvPr>
        </p:nvSpPr>
        <p:spPr>
          <a:xfrm>
            <a:off x="10663237" y="6311106"/>
            <a:ext cx="401637" cy="365125"/>
          </a:xfrm>
          <a:prstGeom prst="rect">
            <a:avLst/>
          </a:prstGeom>
        </p:spPr>
        <p:txBody>
          <a:bodyPr/>
          <a:lstStyle>
            <a:lvl1pPr algn="r">
              <a:defRPr>
                <a:solidFill>
                  <a:schemeClr val="tx1"/>
                </a:solidFill>
              </a:defRPr>
            </a:lvl1pPr>
          </a:lstStyle>
          <a:p>
            <a:fld id="{6CE9F8F1-F686-49DF-9F26-08C777B2363B}" type="slidenum">
              <a:rPr lang="en-US" smtClean="0"/>
              <a:pPr/>
              <a:t>‹#›</a:t>
            </a:fld>
            <a:endParaRPr lang="en-US"/>
          </a:p>
        </p:txBody>
      </p:sp>
    </p:spTree>
    <p:extLst>
      <p:ext uri="{BB962C8B-B14F-4D97-AF65-F5344CB8AC3E}">
        <p14:creationId xmlns:p14="http://schemas.microsoft.com/office/powerpoint/2010/main" val="1735656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04FA31-D105-437F-B15A-935B2F0F244E}"/>
              </a:ext>
            </a:extLst>
          </p:cNvPr>
          <p:cNvSpPr>
            <a:spLocks noGrp="1"/>
          </p:cNvSpPr>
          <p:nvPr>
            <p:ph type="sldNum" sz="quarter" idx="12"/>
          </p:nvPr>
        </p:nvSpPr>
        <p:spPr>
          <a:xfrm>
            <a:off x="10663238" y="6311106"/>
            <a:ext cx="401637" cy="365125"/>
          </a:xfrm>
          <a:prstGeom prst="rect">
            <a:avLst/>
          </a:prstGeom>
        </p:spPr>
        <p:txBody>
          <a:bodyPr/>
          <a:lstStyle>
            <a:lvl1pPr algn="r">
              <a:defRPr>
                <a:solidFill>
                  <a:schemeClr val="tx1"/>
                </a:solidFill>
              </a:defRPr>
            </a:lvl1pPr>
          </a:lstStyle>
          <a:p>
            <a:fld id="{6CE9F8F1-F686-49DF-9F26-08C777B2363B}" type="slidenum">
              <a:rPr lang="en-US" smtClean="0"/>
              <a:pPr/>
              <a:t>‹#›</a:t>
            </a:fld>
            <a:endParaRPr lang="en-US"/>
          </a:p>
        </p:txBody>
      </p:sp>
      <p:sp>
        <p:nvSpPr>
          <p:cNvPr id="4" name="Picture Placeholder 6">
            <a:extLst>
              <a:ext uri="{FF2B5EF4-FFF2-40B4-BE49-F238E27FC236}">
                <a16:creationId xmlns:a16="http://schemas.microsoft.com/office/drawing/2014/main" id="{2A7F899A-916A-4555-ABFD-8FD670272B6A}"/>
              </a:ext>
            </a:extLst>
          </p:cNvPr>
          <p:cNvSpPr>
            <a:spLocks noGrp="1"/>
          </p:cNvSpPr>
          <p:nvPr>
            <p:ph type="pic" sz="quarter" idx="13"/>
          </p:nvPr>
        </p:nvSpPr>
        <p:spPr>
          <a:xfrm>
            <a:off x="4210050" y="1419225"/>
            <a:ext cx="3771900" cy="3771900"/>
          </a:xfrm>
          <a:prstGeom prst="ellipse">
            <a:avLst/>
          </a:prstGeom>
          <a:solidFill>
            <a:schemeClr val="accent1">
              <a:lumMod val="20000"/>
              <a:lumOff val="80000"/>
            </a:schemeClr>
          </a:solidFill>
        </p:spPr>
        <p:txBody>
          <a:bodyPr anchor="ctr" anchorCtr="0">
            <a:normAutofit/>
          </a:bodyPr>
          <a:lstStyle>
            <a:lvl1pPr algn="ctr">
              <a:defRPr sz="800"/>
            </a:lvl1pPr>
          </a:lstStyle>
          <a:p>
            <a:endParaRPr lang="en-US"/>
          </a:p>
        </p:txBody>
      </p:sp>
    </p:spTree>
    <p:extLst>
      <p:ext uri="{BB962C8B-B14F-4D97-AF65-F5344CB8AC3E}">
        <p14:creationId xmlns:p14="http://schemas.microsoft.com/office/powerpoint/2010/main" val="317590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04FA31-D105-437F-B15A-935B2F0F244E}"/>
              </a:ext>
            </a:extLst>
          </p:cNvPr>
          <p:cNvSpPr>
            <a:spLocks noGrp="1"/>
          </p:cNvSpPr>
          <p:nvPr>
            <p:ph type="sldNum" sz="quarter" idx="12"/>
          </p:nvPr>
        </p:nvSpPr>
        <p:spPr>
          <a:xfrm>
            <a:off x="10663237" y="6311106"/>
            <a:ext cx="401637" cy="365125"/>
          </a:xfrm>
          <a:prstGeom prst="rect">
            <a:avLst/>
          </a:prstGeom>
        </p:spPr>
        <p:txBody>
          <a:bodyPr/>
          <a:lstStyle>
            <a:lvl1pPr algn="r">
              <a:defRPr>
                <a:solidFill>
                  <a:schemeClr val="tx1"/>
                </a:solidFill>
              </a:defRPr>
            </a:lvl1pPr>
          </a:lstStyle>
          <a:p>
            <a:fld id="{6CE9F8F1-F686-49DF-9F26-08C777B2363B}" type="slidenum">
              <a:rPr lang="en-US" smtClean="0"/>
              <a:pPr/>
              <a:t>‹#›</a:t>
            </a:fld>
            <a:endParaRPr lang="en-US"/>
          </a:p>
        </p:txBody>
      </p:sp>
      <p:sp>
        <p:nvSpPr>
          <p:cNvPr id="7" name="Rectangle 6">
            <a:extLst>
              <a:ext uri="{FF2B5EF4-FFF2-40B4-BE49-F238E27FC236}">
                <a16:creationId xmlns:a16="http://schemas.microsoft.com/office/drawing/2014/main" id="{22715447-0C3B-48B1-AF6B-C908E24EDBD2}"/>
              </a:ext>
            </a:extLst>
          </p:cNvPr>
          <p:cNvSpPr/>
          <p:nvPr userDrawn="1"/>
        </p:nvSpPr>
        <p:spPr>
          <a:xfrm>
            <a:off x="962024" y="6181725"/>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8" name="Rectangle 7">
            <a:extLst>
              <a:ext uri="{FF2B5EF4-FFF2-40B4-BE49-F238E27FC236}">
                <a16:creationId xmlns:a16="http://schemas.microsoft.com/office/drawing/2014/main" id="{5F838D2A-80ED-42B6-BFB1-C8EB943B0DC6}"/>
              </a:ext>
            </a:extLst>
          </p:cNvPr>
          <p:cNvSpPr/>
          <p:nvPr userDrawn="1"/>
        </p:nvSpPr>
        <p:spPr>
          <a:xfrm>
            <a:off x="962024" y="692247"/>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pic>
        <p:nvPicPr>
          <p:cNvPr id="4" name="Graphic 3">
            <a:extLst>
              <a:ext uri="{FF2B5EF4-FFF2-40B4-BE49-F238E27FC236}">
                <a16:creationId xmlns:a16="http://schemas.microsoft.com/office/drawing/2014/main" id="{C700E2BC-8B6E-45F2-B88B-95DE59B607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6877" y="6341271"/>
            <a:ext cx="415698" cy="277132"/>
          </a:xfrm>
          <a:prstGeom prst="rect">
            <a:avLst/>
          </a:prstGeom>
        </p:spPr>
      </p:pic>
      <p:sp>
        <p:nvSpPr>
          <p:cNvPr id="5" name="TextBox 4">
            <a:extLst>
              <a:ext uri="{FF2B5EF4-FFF2-40B4-BE49-F238E27FC236}">
                <a16:creationId xmlns:a16="http://schemas.microsoft.com/office/drawing/2014/main" id="{92E4E93B-DD43-4462-A516-20379D0B2153}"/>
              </a:ext>
            </a:extLst>
          </p:cNvPr>
          <p:cNvSpPr txBox="1"/>
          <p:nvPr userDrawn="1"/>
        </p:nvSpPr>
        <p:spPr>
          <a:xfrm>
            <a:off x="1552575" y="6264394"/>
            <a:ext cx="1035861" cy="430887"/>
          </a:xfrm>
          <a:prstGeom prst="rect">
            <a:avLst/>
          </a:prstGeom>
          <a:noFill/>
        </p:spPr>
        <p:txBody>
          <a:bodyPr wrap="none" rtlCol="0">
            <a:spAutoFit/>
          </a:bodyPr>
          <a:lstStyle/>
          <a:p>
            <a:r>
              <a:rPr lang="en-US" sz="2200">
                <a:latin typeface="+mj-lt"/>
              </a:rPr>
              <a:t>Circlo</a:t>
            </a:r>
          </a:p>
        </p:txBody>
      </p:sp>
      <p:sp>
        <p:nvSpPr>
          <p:cNvPr id="13" name="Oval 12">
            <a:extLst>
              <a:ext uri="{FF2B5EF4-FFF2-40B4-BE49-F238E27FC236}">
                <a16:creationId xmlns:a16="http://schemas.microsoft.com/office/drawing/2014/main" id="{6D655453-773E-4EC0-843A-65207931912A}"/>
              </a:ext>
            </a:extLst>
          </p:cNvPr>
          <p:cNvSpPr/>
          <p:nvPr userDrawn="1"/>
        </p:nvSpPr>
        <p:spPr>
          <a:xfrm>
            <a:off x="1828801" y="2035282"/>
            <a:ext cx="2560320" cy="2560320"/>
          </a:xfrm>
          <a:prstGeom prst="ellipse">
            <a:avLst/>
          </a:prstGeom>
          <a:solidFill>
            <a:schemeClr val="tx1">
              <a:lumMod val="10000"/>
            </a:schemeClr>
          </a:solidFill>
          <a:ln>
            <a:noFill/>
          </a:ln>
          <a:effectLst>
            <a:outerShdw blurRad="12700" dist="127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200">
              <a:solidFill>
                <a:schemeClr val="tx1"/>
              </a:solidFill>
              <a:latin typeface="+mj-lt"/>
            </a:endParaRPr>
          </a:p>
        </p:txBody>
      </p:sp>
      <p:sp>
        <p:nvSpPr>
          <p:cNvPr id="14" name="Oval 13">
            <a:extLst>
              <a:ext uri="{FF2B5EF4-FFF2-40B4-BE49-F238E27FC236}">
                <a16:creationId xmlns:a16="http://schemas.microsoft.com/office/drawing/2014/main" id="{4EFB6694-8C50-4831-AED9-A2484C9536F6}"/>
              </a:ext>
            </a:extLst>
          </p:cNvPr>
          <p:cNvSpPr/>
          <p:nvPr userDrawn="1"/>
        </p:nvSpPr>
        <p:spPr>
          <a:xfrm>
            <a:off x="4815841" y="2035282"/>
            <a:ext cx="2560320" cy="2560320"/>
          </a:xfrm>
          <a:prstGeom prst="ellipse">
            <a:avLst/>
          </a:prstGeom>
          <a:solidFill>
            <a:schemeClr val="tx1">
              <a:lumMod val="10000"/>
            </a:schemeClr>
          </a:solidFill>
          <a:ln>
            <a:noFill/>
          </a:ln>
          <a:effectLst>
            <a:outerShdw blurRad="12700" dist="127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200">
              <a:solidFill>
                <a:schemeClr val="tx1"/>
              </a:solidFill>
              <a:latin typeface="+mj-lt"/>
            </a:endParaRPr>
          </a:p>
        </p:txBody>
      </p:sp>
      <p:sp>
        <p:nvSpPr>
          <p:cNvPr id="15" name="Oval 14">
            <a:extLst>
              <a:ext uri="{FF2B5EF4-FFF2-40B4-BE49-F238E27FC236}">
                <a16:creationId xmlns:a16="http://schemas.microsoft.com/office/drawing/2014/main" id="{10C72324-9EC2-42F4-986D-419A476C1A3B}"/>
              </a:ext>
            </a:extLst>
          </p:cNvPr>
          <p:cNvSpPr/>
          <p:nvPr userDrawn="1"/>
        </p:nvSpPr>
        <p:spPr>
          <a:xfrm>
            <a:off x="7802881" y="2035282"/>
            <a:ext cx="2560320" cy="2560320"/>
          </a:xfrm>
          <a:prstGeom prst="ellipse">
            <a:avLst/>
          </a:prstGeom>
          <a:solidFill>
            <a:schemeClr val="tx1">
              <a:lumMod val="10000"/>
            </a:schemeClr>
          </a:solidFill>
          <a:ln>
            <a:noFill/>
          </a:ln>
          <a:effectLst>
            <a:outerShdw blurRad="12700" dist="127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200">
              <a:solidFill>
                <a:schemeClr val="tx1"/>
              </a:solidFill>
              <a:latin typeface="+mj-lt"/>
            </a:endParaRPr>
          </a:p>
        </p:txBody>
      </p:sp>
      <p:sp>
        <p:nvSpPr>
          <p:cNvPr id="2" name="Title 1">
            <a:extLst>
              <a:ext uri="{FF2B5EF4-FFF2-40B4-BE49-F238E27FC236}">
                <a16:creationId xmlns:a16="http://schemas.microsoft.com/office/drawing/2014/main" id="{67130248-0FFC-47AB-94E4-485E81F53E41}"/>
              </a:ext>
            </a:extLst>
          </p:cNvPr>
          <p:cNvSpPr>
            <a:spLocks noGrp="1"/>
          </p:cNvSpPr>
          <p:nvPr>
            <p:ph type="ctrTitle"/>
          </p:nvPr>
        </p:nvSpPr>
        <p:spPr>
          <a:xfrm>
            <a:off x="1120776" y="957234"/>
            <a:ext cx="9937750" cy="715962"/>
          </a:xfrm>
        </p:spPr>
        <p:txBody>
          <a:bodyPr anchor="t" anchorCtr="0">
            <a:normAutofit/>
          </a:bodyPr>
          <a:lstStyle>
            <a:lvl1pPr algn="l">
              <a:defRPr sz="3600"/>
            </a:lvl1pPr>
          </a:lstStyle>
          <a:p>
            <a:r>
              <a:rPr lang="en-US"/>
              <a:t>Click to edit Master title style</a:t>
            </a:r>
          </a:p>
        </p:txBody>
      </p:sp>
      <p:sp>
        <p:nvSpPr>
          <p:cNvPr id="10" name="Picture Placeholder 6">
            <a:extLst>
              <a:ext uri="{FF2B5EF4-FFF2-40B4-BE49-F238E27FC236}">
                <a16:creationId xmlns:a16="http://schemas.microsoft.com/office/drawing/2014/main" id="{212555BB-170E-474F-9D7A-39494A3708C1}"/>
              </a:ext>
            </a:extLst>
          </p:cNvPr>
          <p:cNvSpPr>
            <a:spLocks noGrp="1"/>
          </p:cNvSpPr>
          <p:nvPr>
            <p:ph type="pic" sz="quarter" idx="14"/>
          </p:nvPr>
        </p:nvSpPr>
        <p:spPr>
          <a:xfrm>
            <a:off x="4963886" y="2183327"/>
            <a:ext cx="2264230" cy="2264230"/>
          </a:xfrm>
          <a:prstGeom prst="ellipse">
            <a:avLst/>
          </a:prstGeom>
          <a:solidFill>
            <a:schemeClr val="accent1">
              <a:lumMod val="20000"/>
              <a:lumOff val="80000"/>
            </a:schemeClr>
          </a:solidFill>
        </p:spPr>
        <p:txBody>
          <a:bodyPr anchor="ctr" anchorCtr="0">
            <a:normAutofit/>
          </a:bodyPr>
          <a:lstStyle>
            <a:lvl1pPr algn="ctr">
              <a:defRPr sz="800"/>
            </a:lvl1pPr>
          </a:lstStyle>
          <a:p>
            <a:endParaRPr lang="en-US"/>
          </a:p>
        </p:txBody>
      </p:sp>
      <p:sp>
        <p:nvSpPr>
          <p:cNvPr id="11" name="Picture Placeholder 6">
            <a:extLst>
              <a:ext uri="{FF2B5EF4-FFF2-40B4-BE49-F238E27FC236}">
                <a16:creationId xmlns:a16="http://schemas.microsoft.com/office/drawing/2014/main" id="{606F18C4-9711-42B5-B1F2-5BB39A442910}"/>
              </a:ext>
            </a:extLst>
          </p:cNvPr>
          <p:cNvSpPr>
            <a:spLocks noGrp="1"/>
          </p:cNvSpPr>
          <p:nvPr>
            <p:ph type="pic" sz="quarter" idx="15"/>
          </p:nvPr>
        </p:nvSpPr>
        <p:spPr>
          <a:xfrm>
            <a:off x="1976846" y="2183327"/>
            <a:ext cx="2264230" cy="2264230"/>
          </a:xfrm>
          <a:prstGeom prst="ellipse">
            <a:avLst/>
          </a:prstGeom>
          <a:solidFill>
            <a:schemeClr val="accent1">
              <a:lumMod val="20000"/>
              <a:lumOff val="80000"/>
            </a:schemeClr>
          </a:solidFill>
        </p:spPr>
        <p:txBody>
          <a:bodyPr anchor="ctr" anchorCtr="0">
            <a:normAutofit/>
          </a:bodyPr>
          <a:lstStyle>
            <a:lvl1pPr algn="ctr">
              <a:defRPr sz="800"/>
            </a:lvl1pPr>
          </a:lstStyle>
          <a:p>
            <a:endParaRPr lang="en-US"/>
          </a:p>
        </p:txBody>
      </p:sp>
      <p:sp>
        <p:nvSpPr>
          <p:cNvPr id="12" name="Picture Placeholder 6">
            <a:extLst>
              <a:ext uri="{FF2B5EF4-FFF2-40B4-BE49-F238E27FC236}">
                <a16:creationId xmlns:a16="http://schemas.microsoft.com/office/drawing/2014/main" id="{7A7A2196-F0CB-4CD5-B2DC-8D494A569AF1}"/>
              </a:ext>
            </a:extLst>
          </p:cNvPr>
          <p:cNvSpPr>
            <a:spLocks noGrp="1"/>
          </p:cNvSpPr>
          <p:nvPr>
            <p:ph type="pic" sz="quarter" idx="16"/>
          </p:nvPr>
        </p:nvSpPr>
        <p:spPr>
          <a:xfrm>
            <a:off x="7950924" y="2183327"/>
            <a:ext cx="2264230" cy="2264230"/>
          </a:xfrm>
          <a:prstGeom prst="ellipse">
            <a:avLst/>
          </a:prstGeom>
          <a:solidFill>
            <a:schemeClr val="accent1">
              <a:lumMod val="20000"/>
              <a:lumOff val="80000"/>
            </a:schemeClr>
          </a:solidFill>
        </p:spPr>
        <p:txBody>
          <a:bodyPr anchor="ctr" anchorCtr="0">
            <a:normAutofit/>
          </a:bodyPr>
          <a:lstStyle>
            <a:lvl1pPr algn="ctr">
              <a:defRPr sz="800"/>
            </a:lvl1pPr>
          </a:lstStyle>
          <a:p>
            <a:endParaRPr lang="en-US"/>
          </a:p>
        </p:txBody>
      </p:sp>
    </p:spTree>
    <p:extLst>
      <p:ext uri="{BB962C8B-B14F-4D97-AF65-F5344CB8AC3E}">
        <p14:creationId xmlns:p14="http://schemas.microsoft.com/office/powerpoint/2010/main" val="349295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1250"/>
                                        <p:tgtEl>
                                          <p:spTgt spid="13"/>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1250"/>
                                        <p:tgtEl>
                                          <p:spTgt spid="11"/>
                                        </p:tgtEl>
                                      </p:cBhvr>
                                    </p:animEffect>
                                  </p:childTnLst>
                                </p:cTn>
                              </p:par>
                              <p:par>
                                <p:cTn id="11" presetID="6" presetClass="entr" presetSubtype="32" fill="hold" grpId="0" nodeType="withEffect">
                                  <p:stCondLst>
                                    <p:cond delay="500"/>
                                  </p:stCondLst>
                                  <p:childTnLst>
                                    <p:set>
                                      <p:cBhvr>
                                        <p:cTn id="12" dur="1" fill="hold">
                                          <p:stCondLst>
                                            <p:cond delay="0"/>
                                          </p:stCondLst>
                                        </p:cTn>
                                        <p:tgtEl>
                                          <p:spTgt spid="14"/>
                                        </p:tgtEl>
                                        <p:attrNameLst>
                                          <p:attrName>style.visibility</p:attrName>
                                        </p:attrNameLst>
                                      </p:cBhvr>
                                      <p:to>
                                        <p:strVal val="visible"/>
                                      </p:to>
                                    </p:set>
                                    <p:animEffect transition="in" filter="circle(out)">
                                      <p:cBhvr>
                                        <p:cTn id="13" dur="1250"/>
                                        <p:tgtEl>
                                          <p:spTgt spid="14"/>
                                        </p:tgtEl>
                                      </p:cBhvr>
                                    </p:animEffect>
                                  </p:childTnLst>
                                </p:cTn>
                              </p:par>
                              <p:par>
                                <p:cTn id="14" presetID="6" presetClass="entr" presetSubtype="32" fill="hold" grpId="0" nodeType="with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circle(out)">
                                      <p:cBhvr>
                                        <p:cTn id="16" dur="1250"/>
                                        <p:tgtEl>
                                          <p:spTgt spid="10"/>
                                        </p:tgtEl>
                                      </p:cBhvr>
                                    </p:animEffect>
                                  </p:childTnLst>
                                </p:cTn>
                              </p:par>
                              <p:par>
                                <p:cTn id="17" presetID="6" presetClass="entr" presetSubtype="32"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circle(out)">
                                      <p:cBhvr>
                                        <p:cTn id="19" dur="1250"/>
                                        <p:tgtEl>
                                          <p:spTgt spid="15"/>
                                        </p:tgtEl>
                                      </p:cBhvr>
                                    </p:animEffect>
                                  </p:childTnLst>
                                </p:cTn>
                              </p:par>
                              <p:par>
                                <p:cTn id="20" presetID="6" presetClass="entr" presetSubtype="32" fill="hold" grpId="0" nodeType="withEffect">
                                  <p:stCondLst>
                                    <p:cond delay="1000"/>
                                  </p:stCondLst>
                                  <p:childTnLst>
                                    <p:set>
                                      <p:cBhvr>
                                        <p:cTn id="21" dur="1" fill="hold">
                                          <p:stCondLst>
                                            <p:cond delay="0"/>
                                          </p:stCondLst>
                                        </p:cTn>
                                        <p:tgtEl>
                                          <p:spTgt spid="12"/>
                                        </p:tgtEl>
                                        <p:attrNameLst>
                                          <p:attrName>style.visibility</p:attrName>
                                        </p:attrNameLst>
                                      </p:cBhvr>
                                      <p:to>
                                        <p:strVal val="visible"/>
                                      </p:to>
                                    </p:set>
                                    <p:animEffect transition="in" filter="circle(out)">
                                      <p:cBhvr>
                                        <p:cTn id="2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0" grpId="0" animBg="1"/>
      <p:bldP spid="11" grpId="0" animBg="1"/>
      <p:bldP spid="12"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04FA31-D105-437F-B15A-935B2F0F244E}"/>
              </a:ext>
            </a:extLst>
          </p:cNvPr>
          <p:cNvSpPr>
            <a:spLocks noGrp="1"/>
          </p:cNvSpPr>
          <p:nvPr>
            <p:ph type="sldNum" sz="quarter" idx="12"/>
          </p:nvPr>
        </p:nvSpPr>
        <p:spPr>
          <a:xfrm>
            <a:off x="10663238" y="6311106"/>
            <a:ext cx="401637" cy="365125"/>
          </a:xfrm>
          <a:prstGeom prst="rect">
            <a:avLst/>
          </a:prstGeom>
        </p:spPr>
        <p:txBody>
          <a:bodyPr/>
          <a:lstStyle>
            <a:lvl1pPr algn="r">
              <a:defRPr>
                <a:solidFill>
                  <a:schemeClr val="tx1"/>
                </a:solidFill>
              </a:defRPr>
            </a:lvl1pPr>
          </a:lstStyle>
          <a:p>
            <a:fld id="{6CE9F8F1-F686-49DF-9F26-08C777B2363B}" type="slidenum">
              <a:rPr lang="en-US" smtClean="0"/>
              <a:pPr/>
              <a:t>‹#›</a:t>
            </a:fld>
            <a:endParaRPr lang="en-US"/>
          </a:p>
        </p:txBody>
      </p:sp>
      <p:sp>
        <p:nvSpPr>
          <p:cNvPr id="4" name="Picture Placeholder 6">
            <a:extLst>
              <a:ext uri="{FF2B5EF4-FFF2-40B4-BE49-F238E27FC236}">
                <a16:creationId xmlns:a16="http://schemas.microsoft.com/office/drawing/2014/main" id="{2A7F899A-916A-4555-ABFD-8FD670272B6A}"/>
              </a:ext>
            </a:extLst>
          </p:cNvPr>
          <p:cNvSpPr>
            <a:spLocks noGrp="1"/>
          </p:cNvSpPr>
          <p:nvPr>
            <p:ph type="pic" sz="quarter" idx="13"/>
          </p:nvPr>
        </p:nvSpPr>
        <p:spPr>
          <a:xfrm>
            <a:off x="2268311" y="1944461"/>
            <a:ext cx="2969078" cy="2969078"/>
          </a:xfrm>
          <a:prstGeom prst="ellipse">
            <a:avLst/>
          </a:prstGeom>
          <a:solidFill>
            <a:schemeClr val="accent1">
              <a:lumMod val="20000"/>
              <a:lumOff val="80000"/>
            </a:schemeClr>
          </a:solidFill>
        </p:spPr>
        <p:txBody>
          <a:bodyPr anchor="ctr" anchorCtr="0">
            <a:normAutofit/>
          </a:bodyPr>
          <a:lstStyle>
            <a:lvl1pPr algn="ctr">
              <a:defRPr sz="800"/>
            </a:lvl1pPr>
          </a:lstStyle>
          <a:p>
            <a:endParaRPr lang="en-US"/>
          </a:p>
        </p:txBody>
      </p:sp>
    </p:spTree>
    <p:extLst>
      <p:ext uri="{BB962C8B-B14F-4D97-AF65-F5344CB8AC3E}">
        <p14:creationId xmlns:p14="http://schemas.microsoft.com/office/powerpoint/2010/main" val="75230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0-#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04FA31-D105-437F-B15A-935B2F0F244E}"/>
              </a:ext>
            </a:extLst>
          </p:cNvPr>
          <p:cNvSpPr>
            <a:spLocks noGrp="1"/>
          </p:cNvSpPr>
          <p:nvPr>
            <p:ph type="sldNum" sz="quarter" idx="12"/>
          </p:nvPr>
        </p:nvSpPr>
        <p:spPr>
          <a:xfrm>
            <a:off x="10663237" y="6311106"/>
            <a:ext cx="401637" cy="365125"/>
          </a:xfrm>
          <a:prstGeom prst="rect">
            <a:avLst/>
          </a:prstGeom>
        </p:spPr>
        <p:txBody>
          <a:bodyPr/>
          <a:lstStyle>
            <a:lvl1pPr algn="r">
              <a:defRPr>
                <a:solidFill>
                  <a:schemeClr val="tx1"/>
                </a:solidFill>
              </a:defRPr>
            </a:lvl1pPr>
          </a:lstStyle>
          <a:p>
            <a:fld id="{6CE9F8F1-F686-49DF-9F26-08C777B2363B}" type="slidenum">
              <a:rPr lang="en-US" smtClean="0"/>
              <a:pPr/>
              <a:t>‹#›</a:t>
            </a:fld>
            <a:endParaRPr lang="en-US"/>
          </a:p>
        </p:txBody>
      </p:sp>
      <p:sp>
        <p:nvSpPr>
          <p:cNvPr id="7" name="Rectangle 6">
            <a:extLst>
              <a:ext uri="{FF2B5EF4-FFF2-40B4-BE49-F238E27FC236}">
                <a16:creationId xmlns:a16="http://schemas.microsoft.com/office/drawing/2014/main" id="{22715447-0C3B-48B1-AF6B-C908E24EDBD2}"/>
              </a:ext>
            </a:extLst>
          </p:cNvPr>
          <p:cNvSpPr/>
          <p:nvPr userDrawn="1"/>
        </p:nvSpPr>
        <p:spPr>
          <a:xfrm>
            <a:off x="962024" y="6181725"/>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8" name="Rectangle 7">
            <a:extLst>
              <a:ext uri="{FF2B5EF4-FFF2-40B4-BE49-F238E27FC236}">
                <a16:creationId xmlns:a16="http://schemas.microsoft.com/office/drawing/2014/main" id="{5F838D2A-80ED-42B6-BFB1-C8EB943B0DC6}"/>
              </a:ext>
            </a:extLst>
          </p:cNvPr>
          <p:cNvSpPr/>
          <p:nvPr userDrawn="1"/>
        </p:nvSpPr>
        <p:spPr>
          <a:xfrm>
            <a:off x="962024" y="692247"/>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pic>
        <p:nvPicPr>
          <p:cNvPr id="4" name="Graphic 3">
            <a:extLst>
              <a:ext uri="{FF2B5EF4-FFF2-40B4-BE49-F238E27FC236}">
                <a16:creationId xmlns:a16="http://schemas.microsoft.com/office/drawing/2014/main" id="{C700E2BC-8B6E-45F2-B88B-95DE59B607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6877" y="6341271"/>
            <a:ext cx="415698" cy="277132"/>
          </a:xfrm>
          <a:prstGeom prst="rect">
            <a:avLst/>
          </a:prstGeom>
        </p:spPr>
      </p:pic>
      <p:sp>
        <p:nvSpPr>
          <p:cNvPr id="5" name="TextBox 4">
            <a:extLst>
              <a:ext uri="{FF2B5EF4-FFF2-40B4-BE49-F238E27FC236}">
                <a16:creationId xmlns:a16="http://schemas.microsoft.com/office/drawing/2014/main" id="{92E4E93B-DD43-4462-A516-20379D0B2153}"/>
              </a:ext>
            </a:extLst>
          </p:cNvPr>
          <p:cNvSpPr txBox="1"/>
          <p:nvPr userDrawn="1"/>
        </p:nvSpPr>
        <p:spPr>
          <a:xfrm>
            <a:off x="1552575" y="6264394"/>
            <a:ext cx="1035861" cy="430887"/>
          </a:xfrm>
          <a:prstGeom prst="rect">
            <a:avLst/>
          </a:prstGeom>
          <a:noFill/>
        </p:spPr>
        <p:txBody>
          <a:bodyPr wrap="none" rtlCol="0">
            <a:spAutoFit/>
          </a:bodyPr>
          <a:lstStyle/>
          <a:p>
            <a:r>
              <a:rPr lang="en-US" sz="2200">
                <a:latin typeface="+mj-lt"/>
              </a:rPr>
              <a:t>Circlo</a:t>
            </a:r>
          </a:p>
        </p:txBody>
      </p:sp>
      <p:sp>
        <p:nvSpPr>
          <p:cNvPr id="2" name="Title 1">
            <a:extLst>
              <a:ext uri="{FF2B5EF4-FFF2-40B4-BE49-F238E27FC236}">
                <a16:creationId xmlns:a16="http://schemas.microsoft.com/office/drawing/2014/main" id="{67130248-0FFC-47AB-94E4-485E81F53E41}"/>
              </a:ext>
            </a:extLst>
          </p:cNvPr>
          <p:cNvSpPr>
            <a:spLocks noGrp="1"/>
          </p:cNvSpPr>
          <p:nvPr>
            <p:ph type="ctrTitle"/>
          </p:nvPr>
        </p:nvSpPr>
        <p:spPr>
          <a:xfrm>
            <a:off x="1120776" y="957234"/>
            <a:ext cx="9937750" cy="715962"/>
          </a:xfrm>
        </p:spPr>
        <p:txBody>
          <a:bodyPr anchor="t" anchorCtr="0">
            <a:normAutofit/>
          </a:bodyPr>
          <a:lstStyle>
            <a:lvl1pPr algn="l">
              <a:defRPr sz="3600"/>
            </a:lvl1pPr>
          </a:lstStyle>
          <a:p>
            <a:r>
              <a:rPr lang="en-US"/>
              <a:t>Click to edit Master title style</a:t>
            </a:r>
          </a:p>
        </p:txBody>
      </p:sp>
      <p:sp>
        <p:nvSpPr>
          <p:cNvPr id="9" name="Picture Placeholder 6">
            <a:extLst>
              <a:ext uri="{FF2B5EF4-FFF2-40B4-BE49-F238E27FC236}">
                <a16:creationId xmlns:a16="http://schemas.microsoft.com/office/drawing/2014/main" id="{250F1C03-CBAD-4B0D-8A47-465B0B51FF07}"/>
              </a:ext>
            </a:extLst>
          </p:cNvPr>
          <p:cNvSpPr>
            <a:spLocks noGrp="1"/>
          </p:cNvSpPr>
          <p:nvPr>
            <p:ph type="pic" sz="quarter" idx="13"/>
          </p:nvPr>
        </p:nvSpPr>
        <p:spPr>
          <a:xfrm>
            <a:off x="1120776" y="2375348"/>
            <a:ext cx="1554752" cy="1554752"/>
          </a:xfrm>
          <a:prstGeom prst="ellipse">
            <a:avLst/>
          </a:prstGeom>
          <a:solidFill>
            <a:schemeClr val="accent1">
              <a:lumMod val="20000"/>
              <a:lumOff val="80000"/>
            </a:schemeClr>
          </a:solidFill>
        </p:spPr>
        <p:txBody>
          <a:bodyPr anchor="ctr" anchorCtr="0">
            <a:normAutofit/>
          </a:bodyPr>
          <a:lstStyle>
            <a:lvl1pPr algn="ctr">
              <a:defRPr sz="800"/>
            </a:lvl1pPr>
          </a:lstStyle>
          <a:p>
            <a:endParaRPr lang="en-US"/>
          </a:p>
        </p:txBody>
      </p:sp>
      <p:sp>
        <p:nvSpPr>
          <p:cNvPr id="10" name="Picture Placeholder 6">
            <a:extLst>
              <a:ext uri="{FF2B5EF4-FFF2-40B4-BE49-F238E27FC236}">
                <a16:creationId xmlns:a16="http://schemas.microsoft.com/office/drawing/2014/main" id="{53A0FAB8-0D52-4281-B271-4D9D2B108C83}"/>
              </a:ext>
            </a:extLst>
          </p:cNvPr>
          <p:cNvSpPr>
            <a:spLocks noGrp="1"/>
          </p:cNvSpPr>
          <p:nvPr>
            <p:ph type="pic" sz="quarter" idx="14"/>
          </p:nvPr>
        </p:nvSpPr>
        <p:spPr>
          <a:xfrm>
            <a:off x="5028931" y="2375348"/>
            <a:ext cx="1554752" cy="1554752"/>
          </a:xfrm>
          <a:prstGeom prst="ellipse">
            <a:avLst/>
          </a:prstGeom>
          <a:solidFill>
            <a:schemeClr val="accent1">
              <a:lumMod val="20000"/>
              <a:lumOff val="80000"/>
            </a:schemeClr>
          </a:solidFill>
        </p:spPr>
        <p:txBody>
          <a:bodyPr anchor="ctr" anchorCtr="0">
            <a:normAutofit/>
          </a:bodyPr>
          <a:lstStyle>
            <a:lvl1pPr algn="ctr">
              <a:defRPr sz="800"/>
            </a:lvl1pPr>
          </a:lstStyle>
          <a:p>
            <a:endParaRPr lang="en-US"/>
          </a:p>
        </p:txBody>
      </p:sp>
      <p:sp>
        <p:nvSpPr>
          <p:cNvPr id="11" name="Picture Placeholder 6">
            <a:extLst>
              <a:ext uri="{FF2B5EF4-FFF2-40B4-BE49-F238E27FC236}">
                <a16:creationId xmlns:a16="http://schemas.microsoft.com/office/drawing/2014/main" id="{A3F87D4D-0971-46EF-A61B-12E1BC03B473}"/>
              </a:ext>
            </a:extLst>
          </p:cNvPr>
          <p:cNvSpPr>
            <a:spLocks noGrp="1"/>
          </p:cNvSpPr>
          <p:nvPr>
            <p:ph type="pic" sz="quarter" idx="15"/>
          </p:nvPr>
        </p:nvSpPr>
        <p:spPr>
          <a:xfrm>
            <a:off x="8937086" y="2375348"/>
            <a:ext cx="1554752" cy="1554752"/>
          </a:xfrm>
          <a:prstGeom prst="ellipse">
            <a:avLst/>
          </a:prstGeom>
          <a:solidFill>
            <a:schemeClr val="accent1">
              <a:lumMod val="20000"/>
              <a:lumOff val="80000"/>
            </a:schemeClr>
          </a:solidFill>
        </p:spPr>
        <p:txBody>
          <a:bodyPr anchor="ctr" anchorCtr="0">
            <a:normAutofit/>
          </a:bodyPr>
          <a:lstStyle>
            <a:lvl1pPr algn="ctr">
              <a:defRPr sz="800"/>
            </a:lvl1pPr>
          </a:lstStyle>
          <a:p>
            <a:endParaRPr lang="en-US"/>
          </a:p>
        </p:txBody>
      </p:sp>
    </p:spTree>
    <p:extLst>
      <p:ext uri="{BB962C8B-B14F-4D97-AF65-F5344CB8AC3E}">
        <p14:creationId xmlns:p14="http://schemas.microsoft.com/office/powerpoint/2010/main" val="49689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250"/>
                                        <p:tgtEl>
                                          <p:spTgt spid="9"/>
                                        </p:tgtEl>
                                      </p:cBhvr>
                                    </p:animEffect>
                                  </p:childTnLst>
                                </p:cTn>
                              </p:par>
                              <p:par>
                                <p:cTn id="8" presetID="6" presetClass="entr" presetSubtype="32"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circle(out)">
                                      <p:cBhvr>
                                        <p:cTn id="10" dur="1250"/>
                                        <p:tgtEl>
                                          <p:spTgt spid="10"/>
                                        </p:tgtEl>
                                      </p:cBhvr>
                                    </p:animEffect>
                                  </p:childTnLst>
                                </p:cTn>
                              </p:par>
                              <p:par>
                                <p:cTn id="11" presetID="6" presetClass="entr" presetSubtype="32" fill="hold" grpId="0" nodeType="with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circle(out)">
                                      <p:cBhvr>
                                        <p:cTn id="13"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04FA31-D105-437F-B15A-935B2F0F244E}"/>
              </a:ext>
            </a:extLst>
          </p:cNvPr>
          <p:cNvSpPr>
            <a:spLocks noGrp="1"/>
          </p:cNvSpPr>
          <p:nvPr>
            <p:ph type="sldNum" sz="quarter" idx="12"/>
          </p:nvPr>
        </p:nvSpPr>
        <p:spPr>
          <a:xfrm>
            <a:off x="10663237" y="6311106"/>
            <a:ext cx="401637" cy="365125"/>
          </a:xfrm>
          <a:prstGeom prst="rect">
            <a:avLst/>
          </a:prstGeom>
        </p:spPr>
        <p:txBody>
          <a:bodyPr/>
          <a:lstStyle>
            <a:lvl1pPr algn="r">
              <a:defRPr>
                <a:solidFill>
                  <a:schemeClr val="tx1"/>
                </a:solidFill>
              </a:defRPr>
            </a:lvl1pPr>
          </a:lstStyle>
          <a:p>
            <a:fld id="{6CE9F8F1-F686-49DF-9F26-08C777B2363B}" type="slidenum">
              <a:rPr lang="en-US" smtClean="0"/>
              <a:pPr/>
              <a:t>‹#›</a:t>
            </a:fld>
            <a:endParaRPr lang="en-US"/>
          </a:p>
        </p:txBody>
      </p:sp>
      <p:sp>
        <p:nvSpPr>
          <p:cNvPr id="7" name="Rectangle 6">
            <a:extLst>
              <a:ext uri="{FF2B5EF4-FFF2-40B4-BE49-F238E27FC236}">
                <a16:creationId xmlns:a16="http://schemas.microsoft.com/office/drawing/2014/main" id="{22715447-0C3B-48B1-AF6B-C908E24EDBD2}"/>
              </a:ext>
            </a:extLst>
          </p:cNvPr>
          <p:cNvSpPr/>
          <p:nvPr userDrawn="1"/>
        </p:nvSpPr>
        <p:spPr>
          <a:xfrm>
            <a:off x="962024" y="6181725"/>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8" name="Rectangle 7">
            <a:extLst>
              <a:ext uri="{FF2B5EF4-FFF2-40B4-BE49-F238E27FC236}">
                <a16:creationId xmlns:a16="http://schemas.microsoft.com/office/drawing/2014/main" id="{5F838D2A-80ED-42B6-BFB1-C8EB943B0DC6}"/>
              </a:ext>
            </a:extLst>
          </p:cNvPr>
          <p:cNvSpPr/>
          <p:nvPr userDrawn="1"/>
        </p:nvSpPr>
        <p:spPr>
          <a:xfrm>
            <a:off x="962024" y="692247"/>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pic>
        <p:nvPicPr>
          <p:cNvPr id="4" name="Graphic 3">
            <a:extLst>
              <a:ext uri="{FF2B5EF4-FFF2-40B4-BE49-F238E27FC236}">
                <a16:creationId xmlns:a16="http://schemas.microsoft.com/office/drawing/2014/main" id="{C700E2BC-8B6E-45F2-B88B-95DE59B607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6877" y="6341271"/>
            <a:ext cx="415698" cy="277132"/>
          </a:xfrm>
          <a:prstGeom prst="rect">
            <a:avLst/>
          </a:prstGeom>
        </p:spPr>
      </p:pic>
      <p:sp>
        <p:nvSpPr>
          <p:cNvPr id="5" name="TextBox 4">
            <a:extLst>
              <a:ext uri="{FF2B5EF4-FFF2-40B4-BE49-F238E27FC236}">
                <a16:creationId xmlns:a16="http://schemas.microsoft.com/office/drawing/2014/main" id="{92E4E93B-DD43-4462-A516-20379D0B2153}"/>
              </a:ext>
            </a:extLst>
          </p:cNvPr>
          <p:cNvSpPr txBox="1"/>
          <p:nvPr userDrawn="1"/>
        </p:nvSpPr>
        <p:spPr>
          <a:xfrm>
            <a:off x="1552575" y="6264394"/>
            <a:ext cx="1035861" cy="430887"/>
          </a:xfrm>
          <a:prstGeom prst="rect">
            <a:avLst/>
          </a:prstGeom>
          <a:noFill/>
        </p:spPr>
        <p:txBody>
          <a:bodyPr wrap="none" rtlCol="0">
            <a:spAutoFit/>
          </a:bodyPr>
          <a:lstStyle/>
          <a:p>
            <a:r>
              <a:rPr lang="en-US" sz="2200">
                <a:latin typeface="+mj-lt"/>
              </a:rPr>
              <a:t>Circlo</a:t>
            </a:r>
          </a:p>
        </p:txBody>
      </p:sp>
      <p:sp>
        <p:nvSpPr>
          <p:cNvPr id="2" name="Title 1">
            <a:extLst>
              <a:ext uri="{FF2B5EF4-FFF2-40B4-BE49-F238E27FC236}">
                <a16:creationId xmlns:a16="http://schemas.microsoft.com/office/drawing/2014/main" id="{67130248-0FFC-47AB-94E4-485E81F53E41}"/>
              </a:ext>
            </a:extLst>
          </p:cNvPr>
          <p:cNvSpPr>
            <a:spLocks noGrp="1"/>
          </p:cNvSpPr>
          <p:nvPr>
            <p:ph type="ctrTitle"/>
          </p:nvPr>
        </p:nvSpPr>
        <p:spPr>
          <a:xfrm>
            <a:off x="1120776" y="957234"/>
            <a:ext cx="9937750" cy="715962"/>
          </a:xfrm>
        </p:spPr>
        <p:txBody>
          <a:bodyPr anchor="t" anchorCtr="0">
            <a:normAutofit/>
          </a:bodyPr>
          <a:lstStyle>
            <a:lvl1pPr algn="l">
              <a:defRPr sz="3600"/>
            </a:lvl1pPr>
          </a:lstStyle>
          <a:p>
            <a:r>
              <a:rPr lang="en-US"/>
              <a:t>Click to edit Master title style</a:t>
            </a:r>
          </a:p>
        </p:txBody>
      </p:sp>
      <p:sp>
        <p:nvSpPr>
          <p:cNvPr id="9" name="Picture Placeholder 6">
            <a:extLst>
              <a:ext uri="{FF2B5EF4-FFF2-40B4-BE49-F238E27FC236}">
                <a16:creationId xmlns:a16="http://schemas.microsoft.com/office/drawing/2014/main" id="{250F1C03-CBAD-4B0D-8A47-465B0B51FF07}"/>
              </a:ext>
            </a:extLst>
          </p:cNvPr>
          <p:cNvSpPr>
            <a:spLocks noGrp="1"/>
          </p:cNvSpPr>
          <p:nvPr>
            <p:ph type="pic" sz="quarter" idx="13"/>
          </p:nvPr>
        </p:nvSpPr>
        <p:spPr>
          <a:xfrm>
            <a:off x="1700162" y="2375348"/>
            <a:ext cx="1554752" cy="1554752"/>
          </a:xfrm>
          <a:prstGeom prst="ellipse">
            <a:avLst/>
          </a:prstGeom>
          <a:solidFill>
            <a:schemeClr val="accent1">
              <a:lumMod val="20000"/>
              <a:lumOff val="80000"/>
            </a:schemeClr>
          </a:solidFill>
        </p:spPr>
        <p:txBody>
          <a:bodyPr anchor="ctr" anchorCtr="0">
            <a:normAutofit/>
          </a:bodyPr>
          <a:lstStyle>
            <a:lvl1pPr algn="ctr">
              <a:defRPr sz="800"/>
            </a:lvl1pPr>
          </a:lstStyle>
          <a:p>
            <a:endParaRPr lang="en-US"/>
          </a:p>
        </p:txBody>
      </p:sp>
      <p:sp>
        <p:nvSpPr>
          <p:cNvPr id="10" name="Picture Placeholder 6">
            <a:extLst>
              <a:ext uri="{FF2B5EF4-FFF2-40B4-BE49-F238E27FC236}">
                <a16:creationId xmlns:a16="http://schemas.microsoft.com/office/drawing/2014/main" id="{53A0FAB8-0D52-4281-B271-4D9D2B108C83}"/>
              </a:ext>
            </a:extLst>
          </p:cNvPr>
          <p:cNvSpPr>
            <a:spLocks noGrp="1"/>
          </p:cNvSpPr>
          <p:nvPr>
            <p:ph type="pic" sz="quarter" idx="14"/>
          </p:nvPr>
        </p:nvSpPr>
        <p:spPr>
          <a:xfrm>
            <a:off x="5318625" y="2375348"/>
            <a:ext cx="1554752" cy="1554752"/>
          </a:xfrm>
          <a:prstGeom prst="ellipse">
            <a:avLst/>
          </a:prstGeom>
          <a:solidFill>
            <a:schemeClr val="accent1">
              <a:lumMod val="20000"/>
              <a:lumOff val="80000"/>
            </a:schemeClr>
          </a:solidFill>
        </p:spPr>
        <p:txBody>
          <a:bodyPr anchor="ctr" anchorCtr="0">
            <a:normAutofit/>
          </a:bodyPr>
          <a:lstStyle>
            <a:lvl1pPr algn="ctr">
              <a:defRPr sz="800"/>
            </a:lvl1pPr>
          </a:lstStyle>
          <a:p>
            <a:endParaRPr lang="en-US"/>
          </a:p>
        </p:txBody>
      </p:sp>
      <p:sp>
        <p:nvSpPr>
          <p:cNvPr id="11" name="Picture Placeholder 6">
            <a:extLst>
              <a:ext uri="{FF2B5EF4-FFF2-40B4-BE49-F238E27FC236}">
                <a16:creationId xmlns:a16="http://schemas.microsoft.com/office/drawing/2014/main" id="{A3F87D4D-0971-46EF-A61B-12E1BC03B473}"/>
              </a:ext>
            </a:extLst>
          </p:cNvPr>
          <p:cNvSpPr>
            <a:spLocks noGrp="1"/>
          </p:cNvSpPr>
          <p:nvPr>
            <p:ph type="pic" sz="quarter" idx="15"/>
          </p:nvPr>
        </p:nvSpPr>
        <p:spPr>
          <a:xfrm>
            <a:off x="8937086" y="2375348"/>
            <a:ext cx="1554752" cy="1554752"/>
          </a:xfrm>
          <a:prstGeom prst="ellipse">
            <a:avLst/>
          </a:prstGeom>
          <a:solidFill>
            <a:schemeClr val="accent1">
              <a:lumMod val="20000"/>
              <a:lumOff val="80000"/>
            </a:schemeClr>
          </a:solidFill>
        </p:spPr>
        <p:txBody>
          <a:bodyPr anchor="ctr" anchorCtr="0">
            <a:normAutofit/>
          </a:bodyPr>
          <a:lstStyle>
            <a:lvl1pPr algn="ctr">
              <a:defRPr sz="800"/>
            </a:lvl1pPr>
          </a:lstStyle>
          <a:p>
            <a:endParaRPr lang="en-US"/>
          </a:p>
        </p:txBody>
      </p:sp>
    </p:spTree>
    <p:extLst>
      <p:ext uri="{BB962C8B-B14F-4D97-AF65-F5344CB8AC3E}">
        <p14:creationId xmlns:p14="http://schemas.microsoft.com/office/powerpoint/2010/main" val="20149434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04FA31-D105-437F-B15A-935B2F0F244E}"/>
              </a:ext>
            </a:extLst>
          </p:cNvPr>
          <p:cNvSpPr>
            <a:spLocks noGrp="1"/>
          </p:cNvSpPr>
          <p:nvPr>
            <p:ph type="sldNum" sz="quarter" idx="12"/>
          </p:nvPr>
        </p:nvSpPr>
        <p:spPr>
          <a:xfrm>
            <a:off x="10663237" y="6311106"/>
            <a:ext cx="401637" cy="365125"/>
          </a:xfrm>
          <a:prstGeom prst="rect">
            <a:avLst/>
          </a:prstGeom>
        </p:spPr>
        <p:txBody>
          <a:bodyPr/>
          <a:lstStyle>
            <a:lvl1pPr algn="r">
              <a:defRPr>
                <a:solidFill>
                  <a:schemeClr val="tx1"/>
                </a:solidFill>
              </a:defRPr>
            </a:lvl1pPr>
          </a:lstStyle>
          <a:p>
            <a:fld id="{6CE9F8F1-F686-49DF-9F26-08C777B2363B}" type="slidenum">
              <a:rPr lang="en-US" smtClean="0"/>
              <a:pPr/>
              <a:t>‹#›</a:t>
            </a:fld>
            <a:endParaRPr lang="en-US"/>
          </a:p>
        </p:txBody>
      </p:sp>
      <p:sp>
        <p:nvSpPr>
          <p:cNvPr id="7" name="Rectangle 6">
            <a:extLst>
              <a:ext uri="{FF2B5EF4-FFF2-40B4-BE49-F238E27FC236}">
                <a16:creationId xmlns:a16="http://schemas.microsoft.com/office/drawing/2014/main" id="{22715447-0C3B-48B1-AF6B-C908E24EDBD2}"/>
              </a:ext>
            </a:extLst>
          </p:cNvPr>
          <p:cNvSpPr/>
          <p:nvPr userDrawn="1"/>
        </p:nvSpPr>
        <p:spPr>
          <a:xfrm>
            <a:off x="962024" y="6181725"/>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8" name="Rectangle 7">
            <a:extLst>
              <a:ext uri="{FF2B5EF4-FFF2-40B4-BE49-F238E27FC236}">
                <a16:creationId xmlns:a16="http://schemas.microsoft.com/office/drawing/2014/main" id="{5F838D2A-80ED-42B6-BFB1-C8EB943B0DC6}"/>
              </a:ext>
            </a:extLst>
          </p:cNvPr>
          <p:cNvSpPr/>
          <p:nvPr userDrawn="1"/>
        </p:nvSpPr>
        <p:spPr>
          <a:xfrm>
            <a:off x="962024" y="692247"/>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pic>
        <p:nvPicPr>
          <p:cNvPr id="4" name="Graphic 3">
            <a:extLst>
              <a:ext uri="{FF2B5EF4-FFF2-40B4-BE49-F238E27FC236}">
                <a16:creationId xmlns:a16="http://schemas.microsoft.com/office/drawing/2014/main" id="{C700E2BC-8B6E-45F2-B88B-95DE59B607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6877" y="6341271"/>
            <a:ext cx="415698" cy="277132"/>
          </a:xfrm>
          <a:prstGeom prst="rect">
            <a:avLst/>
          </a:prstGeom>
        </p:spPr>
      </p:pic>
      <p:sp>
        <p:nvSpPr>
          <p:cNvPr id="5" name="TextBox 4">
            <a:extLst>
              <a:ext uri="{FF2B5EF4-FFF2-40B4-BE49-F238E27FC236}">
                <a16:creationId xmlns:a16="http://schemas.microsoft.com/office/drawing/2014/main" id="{92E4E93B-DD43-4462-A516-20379D0B2153}"/>
              </a:ext>
            </a:extLst>
          </p:cNvPr>
          <p:cNvSpPr txBox="1"/>
          <p:nvPr userDrawn="1"/>
        </p:nvSpPr>
        <p:spPr>
          <a:xfrm>
            <a:off x="1552575" y="6264394"/>
            <a:ext cx="1035861" cy="430887"/>
          </a:xfrm>
          <a:prstGeom prst="rect">
            <a:avLst/>
          </a:prstGeom>
          <a:noFill/>
        </p:spPr>
        <p:txBody>
          <a:bodyPr wrap="none" rtlCol="0">
            <a:spAutoFit/>
          </a:bodyPr>
          <a:lstStyle/>
          <a:p>
            <a:r>
              <a:rPr lang="en-US" sz="2200">
                <a:latin typeface="+mj-lt"/>
              </a:rPr>
              <a:t>Circlo</a:t>
            </a:r>
          </a:p>
        </p:txBody>
      </p:sp>
      <p:sp>
        <p:nvSpPr>
          <p:cNvPr id="2" name="Title 1">
            <a:extLst>
              <a:ext uri="{FF2B5EF4-FFF2-40B4-BE49-F238E27FC236}">
                <a16:creationId xmlns:a16="http://schemas.microsoft.com/office/drawing/2014/main" id="{67130248-0FFC-47AB-94E4-485E81F53E41}"/>
              </a:ext>
            </a:extLst>
          </p:cNvPr>
          <p:cNvSpPr>
            <a:spLocks noGrp="1"/>
          </p:cNvSpPr>
          <p:nvPr>
            <p:ph type="ctrTitle"/>
          </p:nvPr>
        </p:nvSpPr>
        <p:spPr>
          <a:xfrm>
            <a:off x="1120776" y="957234"/>
            <a:ext cx="9937750" cy="715962"/>
          </a:xfrm>
        </p:spPr>
        <p:txBody>
          <a:bodyPr anchor="t" anchorCtr="0">
            <a:normAutofit/>
          </a:bodyPr>
          <a:lstStyle>
            <a:lvl1pPr algn="l">
              <a:defRPr sz="3600"/>
            </a:lvl1pPr>
          </a:lstStyle>
          <a:p>
            <a:r>
              <a:rPr lang="en-US"/>
              <a:t>Click to edit Master title style</a:t>
            </a:r>
          </a:p>
        </p:txBody>
      </p:sp>
      <p:sp>
        <p:nvSpPr>
          <p:cNvPr id="9" name="Picture Placeholder 6">
            <a:extLst>
              <a:ext uri="{FF2B5EF4-FFF2-40B4-BE49-F238E27FC236}">
                <a16:creationId xmlns:a16="http://schemas.microsoft.com/office/drawing/2014/main" id="{BEA51F9C-2CC0-47DF-9D88-A14318C9DE61}"/>
              </a:ext>
            </a:extLst>
          </p:cNvPr>
          <p:cNvSpPr>
            <a:spLocks noGrp="1"/>
          </p:cNvSpPr>
          <p:nvPr>
            <p:ph type="pic" sz="quarter" idx="13"/>
          </p:nvPr>
        </p:nvSpPr>
        <p:spPr>
          <a:xfrm>
            <a:off x="1120776" y="2408778"/>
            <a:ext cx="1901100" cy="1901100"/>
          </a:xfrm>
          <a:prstGeom prst="ellipse">
            <a:avLst/>
          </a:prstGeom>
          <a:solidFill>
            <a:schemeClr val="accent1">
              <a:lumMod val="20000"/>
              <a:lumOff val="80000"/>
            </a:schemeClr>
          </a:solidFill>
          <a:effectLst>
            <a:outerShdw blurRad="12700" dist="12700" dir="5400000" algn="ctr" rotWithShape="0">
              <a:srgbClr val="000000">
                <a:alpha val="20000"/>
              </a:srgbClr>
            </a:outerShdw>
          </a:effectLst>
        </p:spPr>
        <p:txBody>
          <a:bodyPr anchor="ctr" anchorCtr="0">
            <a:normAutofit/>
          </a:bodyPr>
          <a:lstStyle>
            <a:lvl1pPr algn="ctr">
              <a:defRPr sz="800"/>
            </a:lvl1pPr>
          </a:lstStyle>
          <a:p>
            <a:endParaRPr lang="en-US"/>
          </a:p>
        </p:txBody>
      </p:sp>
      <p:sp>
        <p:nvSpPr>
          <p:cNvPr id="10" name="Picture Placeholder 6">
            <a:extLst>
              <a:ext uri="{FF2B5EF4-FFF2-40B4-BE49-F238E27FC236}">
                <a16:creationId xmlns:a16="http://schemas.microsoft.com/office/drawing/2014/main" id="{6DDE8E32-40B2-499F-B4FF-691ED7AEE0BC}"/>
              </a:ext>
            </a:extLst>
          </p:cNvPr>
          <p:cNvSpPr>
            <a:spLocks noGrp="1"/>
          </p:cNvSpPr>
          <p:nvPr>
            <p:ph type="pic" sz="quarter" idx="14"/>
          </p:nvPr>
        </p:nvSpPr>
        <p:spPr>
          <a:xfrm>
            <a:off x="3695610" y="2408778"/>
            <a:ext cx="1901100" cy="1901100"/>
          </a:xfrm>
          <a:prstGeom prst="ellipse">
            <a:avLst/>
          </a:prstGeom>
          <a:solidFill>
            <a:schemeClr val="accent1">
              <a:lumMod val="20000"/>
              <a:lumOff val="80000"/>
            </a:schemeClr>
          </a:solidFill>
          <a:effectLst>
            <a:outerShdw blurRad="12700" dist="12700" dir="5400000" algn="ctr" rotWithShape="0">
              <a:srgbClr val="000000">
                <a:alpha val="20000"/>
              </a:srgbClr>
            </a:outerShdw>
          </a:effectLst>
        </p:spPr>
        <p:txBody>
          <a:bodyPr anchor="ctr" anchorCtr="0">
            <a:normAutofit/>
          </a:bodyPr>
          <a:lstStyle>
            <a:lvl1pPr algn="ctr">
              <a:defRPr sz="800"/>
            </a:lvl1pPr>
          </a:lstStyle>
          <a:p>
            <a:endParaRPr lang="en-US"/>
          </a:p>
        </p:txBody>
      </p:sp>
      <p:sp>
        <p:nvSpPr>
          <p:cNvPr id="11" name="Picture Placeholder 6">
            <a:extLst>
              <a:ext uri="{FF2B5EF4-FFF2-40B4-BE49-F238E27FC236}">
                <a16:creationId xmlns:a16="http://schemas.microsoft.com/office/drawing/2014/main" id="{6DA909A5-F354-44DD-AFEC-7995C921CF3B}"/>
              </a:ext>
            </a:extLst>
          </p:cNvPr>
          <p:cNvSpPr>
            <a:spLocks noGrp="1"/>
          </p:cNvSpPr>
          <p:nvPr>
            <p:ph type="pic" sz="quarter" idx="15"/>
          </p:nvPr>
        </p:nvSpPr>
        <p:spPr>
          <a:xfrm>
            <a:off x="6270444" y="2408778"/>
            <a:ext cx="1901100" cy="1901100"/>
          </a:xfrm>
          <a:prstGeom prst="ellipse">
            <a:avLst/>
          </a:prstGeom>
          <a:solidFill>
            <a:schemeClr val="accent1">
              <a:lumMod val="20000"/>
              <a:lumOff val="80000"/>
            </a:schemeClr>
          </a:solidFill>
          <a:effectLst>
            <a:outerShdw blurRad="12700" dist="12700" dir="5400000" algn="ctr" rotWithShape="0">
              <a:srgbClr val="000000">
                <a:alpha val="20000"/>
              </a:srgbClr>
            </a:outerShdw>
          </a:effectLst>
        </p:spPr>
        <p:txBody>
          <a:bodyPr anchor="ctr" anchorCtr="0">
            <a:normAutofit/>
          </a:bodyPr>
          <a:lstStyle>
            <a:lvl1pPr algn="ctr">
              <a:defRPr sz="800"/>
            </a:lvl1pPr>
          </a:lstStyle>
          <a:p>
            <a:endParaRPr lang="en-US"/>
          </a:p>
        </p:txBody>
      </p:sp>
      <p:sp>
        <p:nvSpPr>
          <p:cNvPr id="12" name="Picture Placeholder 6">
            <a:extLst>
              <a:ext uri="{FF2B5EF4-FFF2-40B4-BE49-F238E27FC236}">
                <a16:creationId xmlns:a16="http://schemas.microsoft.com/office/drawing/2014/main" id="{CDAFAA90-B612-4357-90B5-B2B8EF5C03A3}"/>
              </a:ext>
            </a:extLst>
          </p:cNvPr>
          <p:cNvSpPr>
            <a:spLocks noGrp="1"/>
          </p:cNvSpPr>
          <p:nvPr>
            <p:ph type="pic" sz="quarter" idx="16"/>
          </p:nvPr>
        </p:nvSpPr>
        <p:spPr>
          <a:xfrm>
            <a:off x="8845278" y="2408778"/>
            <a:ext cx="1901100" cy="1901100"/>
          </a:xfrm>
          <a:prstGeom prst="ellipse">
            <a:avLst/>
          </a:prstGeom>
          <a:solidFill>
            <a:schemeClr val="accent1">
              <a:lumMod val="20000"/>
              <a:lumOff val="80000"/>
            </a:schemeClr>
          </a:solidFill>
          <a:effectLst>
            <a:outerShdw blurRad="12700" dist="12700" dir="5400000" algn="ctr" rotWithShape="0">
              <a:srgbClr val="000000">
                <a:alpha val="20000"/>
              </a:srgbClr>
            </a:outerShdw>
          </a:effectLst>
        </p:spPr>
        <p:txBody>
          <a:bodyPr anchor="ctr" anchorCtr="0">
            <a:normAutofit/>
          </a:bodyPr>
          <a:lstStyle>
            <a:lvl1pPr algn="ctr">
              <a:defRPr sz="800"/>
            </a:lvl1pPr>
          </a:lstStyle>
          <a:p>
            <a:endParaRPr lang="en-US"/>
          </a:p>
        </p:txBody>
      </p:sp>
    </p:spTree>
    <p:extLst>
      <p:ext uri="{BB962C8B-B14F-4D97-AF65-F5344CB8AC3E}">
        <p14:creationId xmlns:p14="http://schemas.microsoft.com/office/powerpoint/2010/main" val="363527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250"/>
                                        <p:tgtEl>
                                          <p:spTgt spid="9"/>
                                        </p:tgtEl>
                                      </p:cBhvr>
                                    </p:animEffect>
                                  </p:childTnLst>
                                </p:cTn>
                              </p:par>
                              <p:par>
                                <p:cTn id="8" presetID="6" presetClass="entr" presetSubtype="32"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circle(out)">
                                      <p:cBhvr>
                                        <p:cTn id="10" dur="1250"/>
                                        <p:tgtEl>
                                          <p:spTgt spid="10"/>
                                        </p:tgtEl>
                                      </p:cBhvr>
                                    </p:animEffect>
                                  </p:childTnLst>
                                </p:cTn>
                              </p:par>
                              <p:par>
                                <p:cTn id="11" presetID="6" presetClass="entr" presetSubtype="32" fill="hold" grpId="0" nodeType="withEffect">
                                  <p:stCondLst>
                                    <p:cond delay="900"/>
                                  </p:stCondLst>
                                  <p:childTnLst>
                                    <p:set>
                                      <p:cBhvr>
                                        <p:cTn id="12" dur="1" fill="hold">
                                          <p:stCondLst>
                                            <p:cond delay="0"/>
                                          </p:stCondLst>
                                        </p:cTn>
                                        <p:tgtEl>
                                          <p:spTgt spid="11"/>
                                        </p:tgtEl>
                                        <p:attrNameLst>
                                          <p:attrName>style.visibility</p:attrName>
                                        </p:attrNameLst>
                                      </p:cBhvr>
                                      <p:to>
                                        <p:strVal val="visible"/>
                                      </p:to>
                                    </p:set>
                                    <p:animEffect transition="in" filter="circle(out)">
                                      <p:cBhvr>
                                        <p:cTn id="13" dur="1250"/>
                                        <p:tgtEl>
                                          <p:spTgt spid="11"/>
                                        </p:tgtEl>
                                      </p:cBhvr>
                                    </p:animEffect>
                                  </p:childTnLst>
                                </p:cTn>
                              </p:par>
                              <p:par>
                                <p:cTn id="14" presetID="6" presetClass="entr" presetSubtype="32" fill="hold" grpId="0" nodeType="withEffect">
                                  <p:stCondLst>
                                    <p:cond delay="1500"/>
                                  </p:stCondLst>
                                  <p:childTnLst>
                                    <p:set>
                                      <p:cBhvr>
                                        <p:cTn id="15" dur="1" fill="hold">
                                          <p:stCondLst>
                                            <p:cond delay="0"/>
                                          </p:stCondLst>
                                        </p:cTn>
                                        <p:tgtEl>
                                          <p:spTgt spid="12"/>
                                        </p:tgtEl>
                                        <p:attrNameLst>
                                          <p:attrName>style.visibility</p:attrName>
                                        </p:attrNameLst>
                                      </p:cBhvr>
                                      <p:to>
                                        <p:strVal val="visible"/>
                                      </p:to>
                                    </p:set>
                                    <p:animEffect transition="in" filter="circle(out)">
                                      <p:cBhvr>
                                        <p:cTn id="16"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C18DFF-1765-D9A7-12C3-34C49E8E933E}"/>
              </a:ext>
            </a:extLst>
          </p:cNvPr>
          <p:cNvSpPr/>
          <p:nvPr userDrawn="1"/>
        </p:nvSpPr>
        <p:spPr>
          <a:xfrm>
            <a:off x="962024" y="770658"/>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6" name="Slide Number Placeholder 5">
            <a:extLst>
              <a:ext uri="{FF2B5EF4-FFF2-40B4-BE49-F238E27FC236}">
                <a16:creationId xmlns:a16="http://schemas.microsoft.com/office/drawing/2014/main" id="{FD528631-37F5-4905-9BAA-C2A664691BF8}"/>
              </a:ext>
            </a:extLst>
          </p:cNvPr>
          <p:cNvSpPr>
            <a:spLocks noGrp="1"/>
          </p:cNvSpPr>
          <p:nvPr>
            <p:ph type="sldNum" sz="quarter" idx="12"/>
          </p:nvPr>
        </p:nvSpPr>
        <p:spPr>
          <a:xfrm>
            <a:off x="10687051" y="6311106"/>
            <a:ext cx="377824" cy="365125"/>
          </a:xfrm>
          <a:prstGeom prst="rect">
            <a:avLst/>
          </a:prstGeom>
        </p:spPr>
        <p:txBody>
          <a:bodyPr/>
          <a:lstStyle/>
          <a:p>
            <a:fld id="{76524C09-5530-4B24-86D2-C27FFA207EF6}" type="slidenum">
              <a:rPr lang="en-US" smtClean="0"/>
              <a:t>‹#›</a:t>
            </a:fld>
            <a:endParaRPr lang="en-US"/>
          </a:p>
        </p:txBody>
      </p:sp>
      <p:sp>
        <p:nvSpPr>
          <p:cNvPr id="5" name="Picture Placeholder 4">
            <a:extLst>
              <a:ext uri="{FF2B5EF4-FFF2-40B4-BE49-F238E27FC236}">
                <a16:creationId xmlns:a16="http://schemas.microsoft.com/office/drawing/2014/main" id="{4F39452F-571E-4DD3-9542-E2690EA0EAB7}"/>
              </a:ext>
            </a:extLst>
          </p:cNvPr>
          <p:cNvSpPr>
            <a:spLocks noGrp="1"/>
          </p:cNvSpPr>
          <p:nvPr>
            <p:ph type="pic" sz="quarter" idx="13"/>
          </p:nvPr>
        </p:nvSpPr>
        <p:spPr>
          <a:xfrm>
            <a:off x="6719886" y="-1"/>
            <a:ext cx="5472114" cy="6857999"/>
          </a:xfrm>
          <a:solidFill>
            <a:schemeClr val="accent1">
              <a:lumMod val="20000"/>
              <a:lumOff val="80000"/>
            </a:schemeClr>
          </a:solidFill>
        </p:spPr>
        <p:txBody>
          <a:bodyPr anchor="ctr" anchorCtr="0">
            <a:normAutofit/>
          </a:bodyPr>
          <a:lstStyle>
            <a:lvl1pPr algn="ctr">
              <a:defRPr sz="1400"/>
            </a:lvl1pPr>
          </a:lstStyle>
          <a:p>
            <a:endParaRPr lang="en-US"/>
          </a:p>
        </p:txBody>
      </p:sp>
      <p:sp>
        <p:nvSpPr>
          <p:cNvPr id="7" name="Title 1">
            <a:extLst>
              <a:ext uri="{FF2B5EF4-FFF2-40B4-BE49-F238E27FC236}">
                <a16:creationId xmlns:a16="http://schemas.microsoft.com/office/drawing/2014/main" id="{CB0E19B7-BC4B-45B1-A7F4-D4567F2B1937}"/>
              </a:ext>
            </a:extLst>
          </p:cNvPr>
          <p:cNvSpPr>
            <a:spLocks noGrp="1"/>
          </p:cNvSpPr>
          <p:nvPr>
            <p:ph type="ctrTitle"/>
          </p:nvPr>
        </p:nvSpPr>
        <p:spPr>
          <a:xfrm>
            <a:off x="1120776" y="1928784"/>
            <a:ext cx="4651374" cy="715962"/>
          </a:xfrm>
        </p:spPr>
        <p:txBody>
          <a:bodyPr anchor="t" anchorCtr="0">
            <a:normAutofit/>
          </a:bodyPr>
          <a:lstStyle>
            <a:lvl1pPr algn="l">
              <a:defRPr sz="3600" b="1" i="0">
                <a:latin typeface="Lexend SemiBold" pitchFamily="2" charset="77"/>
              </a:defRPr>
            </a:lvl1pPr>
          </a:lstStyle>
          <a:p>
            <a:r>
              <a:rPr lang="en-US"/>
              <a:t>Click to edit Master title style</a:t>
            </a:r>
          </a:p>
        </p:txBody>
      </p:sp>
      <p:pic>
        <p:nvPicPr>
          <p:cNvPr id="4" name="Picture 3">
            <a:extLst>
              <a:ext uri="{FF2B5EF4-FFF2-40B4-BE49-F238E27FC236}">
                <a16:creationId xmlns:a16="http://schemas.microsoft.com/office/drawing/2014/main" id="{541E7676-BF4D-2C37-29BE-7DC50497E12C}"/>
              </a:ext>
            </a:extLst>
          </p:cNvPr>
          <p:cNvPicPr>
            <a:picLocks noChangeAspect="1"/>
          </p:cNvPicPr>
          <p:nvPr userDrawn="1"/>
        </p:nvPicPr>
        <p:blipFill>
          <a:blip r:embed="rId2"/>
          <a:stretch>
            <a:fillRect/>
          </a:stretch>
        </p:blipFill>
        <p:spPr>
          <a:xfrm>
            <a:off x="1127125" y="770657"/>
            <a:ext cx="514211" cy="514211"/>
          </a:xfrm>
          <a:prstGeom prst="rect">
            <a:avLst/>
          </a:prstGeom>
        </p:spPr>
      </p:pic>
    </p:spTree>
    <p:extLst>
      <p:ext uri="{BB962C8B-B14F-4D97-AF65-F5344CB8AC3E}">
        <p14:creationId xmlns:p14="http://schemas.microsoft.com/office/powerpoint/2010/main" val="400769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6" presetClass="emph" presetSubtype="0" fill="hold" grpId="1" nodeType="withEffect">
                                  <p:stCondLst>
                                    <p:cond delay="90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FDCB29-55A0-43A1-85B7-757D5877C896}"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E0F5D-4AD9-42C8-9C94-70137C50ECB6}" type="slidenum">
              <a:rPr lang="en-US" smtClean="0"/>
              <a:t>‹#›</a:t>
            </a:fld>
            <a:endParaRPr lang="en-US"/>
          </a:p>
        </p:txBody>
      </p:sp>
    </p:spTree>
    <p:extLst>
      <p:ext uri="{BB962C8B-B14F-4D97-AF65-F5344CB8AC3E}">
        <p14:creationId xmlns:p14="http://schemas.microsoft.com/office/powerpoint/2010/main" val="25168216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F929DC-E61C-408B-ADCE-103B1F1F1AD9}"/>
              </a:ext>
            </a:extLst>
          </p:cNvPr>
          <p:cNvSpPr>
            <a:spLocks noGrp="1"/>
          </p:cNvSpPr>
          <p:nvPr>
            <p:ph type="ctrTitle"/>
          </p:nvPr>
        </p:nvSpPr>
        <p:spPr>
          <a:xfrm>
            <a:off x="1120776" y="1928784"/>
            <a:ext cx="4651374" cy="1500216"/>
          </a:xfrm>
        </p:spPr>
        <p:txBody>
          <a:bodyPr anchor="t" anchorCtr="0">
            <a:normAutofit/>
          </a:bodyPr>
          <a:lstStyle>
            <a:lvl1pPr algn="l">
              <a:defRPr sz="3600"/>
            </a:lvl1pPr>
          </a:lstStyle>
          <a:p>
            <a:r>
              <a:rPr lang="en-US"/>
              <a:t>Click to edit Master title style</a:t>
            </a:r>
          </a:p>
        </p:txBody>
      </p:sp>
      <p:sp>
        <p:nvSpPr>
          <p:cNvPr id="9" name="Slide Number Placeholder 5">
            <a:extLst>
              <a:ext uri="{FF2B5EF4-FFF2-40B4-BE49-F238E27FC236}">
                <a16:creationId xmlns:a16="http://schemas.microsoft.com/office/drawing/2014/main" id="{CAA18060-3510-4449-9CBE-4CF664515691}"/>
              </a:ext>
            </a:extLst>
          </p:cNvPr>
          <p:cNvSpPr>
            <a:spLocks noGrp="1"/>
          </p:cNvSpPr>
          <p:nvPr>
            <p:ph type="sldNum" sz="quarter" idx="12"/>
          </p:nvPr>
        </p:nvSpPr>
        <p:spPr>
          <a:xfrm>
            <a:off x="10663237" y="6311106"/>
            <a:ext cx="401637" cy="365125"/>
          </a:xfrm>
          <a:prstGeom prst="rect">
            <a:avLst/>
          </a:prstGeom>
        </p:spPr>
        <p:txBody>
          <a:bodyPr/>
          <a:lstStyle>
            <a:lvl1pPr algn="r">
              <a:defRPr>
                <a:solidFill>
                  <a:schemeClr val="tx1"/>
                </a:solidFill>
              </a:defRPr>
            </a:lvl1pPr>
          </a:lstStyle>
          <a:p>
            <a:fld id="{6CE9F8F1-F686-49DF-9F26-08C777B2363B}" type="slidenum">
              <a:rPr lang="en-US" smtClean="0"/>
              <a:pPr/>
              <a:t>‹#›</a:t>
            </a:fld>
            <a:endParaRPr lang="en-US"/>
          </a:p>
        </p:txBody>
      </p:sp>
    </p:spTree>
    <p:extLst>
      <p:ext uri="{BB962C8B-B14F-4D97-AF65-F5344CB8AC3E}">
        <p14:creationId xmlns:p14="http://schemas.microsoft.com/office/powerpoint/2010/main" val="423592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8EE8445-39D5-4C33-B54C-6C8E18DE0198}"/>
              </a:ext>
            </a:extLst>
          </p:cNvPr>
          <p:cNvSpPr/>
          <p:nvPr userDrawn="1"/>
        </p:nvSpPr>
        <p:spPr>
          <a:xfrm>
            <a:off x="962024" y="732970"/>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4" name="Picture Placeholder 3">
            <a:extLst>
              <a:ext uri="{FF2B5EF4-FFF2-40B4-BE49-F238E27FC236}">
                <a16:creationId xmlns:a16="http://schemas.microsoft.com/office/drawing/2014/main" id="{5441D12E-B1C2-469E-9B92-BAAE0DA4EFFC}"/>
              </a:ext>
            </a:extLst>
          </p:cNvPr>
          <p:cNvSpPr>
            <a:spLocks noGrp="1"/>
          </p:cNvSpPr>
          <p:nvPr>
            <p:ph type="pic" sz="quarter" idx="13"/>
          </p:nvPr>
        </p:nvSpPr>
        <p:spPr>
          <a:xfrm>
            <a:off x="6972300" y="1"/>
            <a:ext cx="5219699" cy="6858000"/>
          </a:xfrm>
          <a:solidFill>
            <a:schemeClr val="accent1">
              <a:lumMod val="20000"/>
              <a:lumOff val="80000"/>
            </a:schemeClr>
          </a:solidFill>
        </p:spPr>
        <p:txBody>
          <a:bodyPr lIns="0" tIns="0" rIns="0" bIns="0" anchor="ctr" anchorCtr="0"/>
          <a:lstStyle>
            <a:lvl1pPr algn="ctr">
              <a:defRPr/>
            </a:lvl1pPr>
          </a:lstStyle>
          <a:p>
            <a:endParaRPr lang="en-US"/>
          </a:p>
        </p:txBody>
      </p:sp>
      <p:sp>
        <p:nvSpPr>
          <p:cNvPr id="10" name="Title 1">
            <a:extLst>
              <a:ext uri="{FF2B5EF4-FFF2-40B4-BE49-F238E27FC236}">
                <a16:creationId xmlns:a16="http://schemas.microsoft.com/office/drawing/2014/main" id="{801017B0-07ED-470F-8EF3-F3AEFB848E69}"/>
              </a:ext>
            </a:extLst>
          </p:cNvPr>
          <p:cNvSpPr>
            <a:spLocks noGrp="1"/>
          </p:cNvSpPr>
          <p:nvPr>
            <p:ph type="ctrTitle"/>
          </p:nvPr>
        </p:nvSpPr>
        <p:spPr>
          <a:xfrm>
            <a:off x="1120776" y="957234"/>
            <a:ext cx="4651374" cy="715962"/>
          </a:xfrm>
        </p:spPr>
        <p:txBody>
          <a:bodyPr anchor="t" anchorCtr="0">
            <a:normAutofit/>
          </a:bodyPr>
          <a:lstStyle>
            <a:lvl1pPr algn="l">
              <a:defRPr sz="3600" b="1" i="0">
                <a:latin typeface="Lexend SemiBold"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4F3198F5-85D2-698C-F4BB-234FE4E7D119}"/>
              </a:ext>
            </a:extLst>
          </p:cNvPr>
          <p:cNvSpPr/>
          <p:nvPr userDrawn="1"/>
        </p:nvSpPr>
        <p:spPr>
          <a:xfrm>
            <a:off x="977875" y="6207994"/>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pic>
        <p:nvPicPr>
          <p:cNvPr id="2" name="Picture 1">
            <a:extLst>
              <a:ext uri="{FF2B5EF4-FFF2-40B4-BE49-F238E27FC236}">
                <a16:creationId xmlns:a16="http://schemas.microsoft.com/office/drawing/2014/main" id="{3F1B6532-123E-7F78-635C-FAEF461E70E9}"/>
              </a:ext>
            </a:extLst>
          </p:cNvPr>
          <p:cNvPicPr>
            <a:picLocks noChangeAspect="1"/>
          </p:cNvPicPr>
          <p:nvPr userDrawn="1"/>
        </p:nvPicPr>
        <p:blipFill>
          <a:blip r:embed="rId2"/>
          <a:stretch>
            <a:fillRect/>
          </a:stretch>
        </p:blipFill>
        <p:spPr>
          <a:xfrm>
            <a:off x="1086613" y="6368230"/>
            <a:ext cx="1408937" cy="282661"/>
          </a:xfrm>
          <a:prstGeom prst="rect">
            <a:avLst/>
          </a:prstGeom>
        </p:spPr>
      </p:pic>
    </p:spTree>
    <p:extLst>
      <p:ext uri="{BB962C8B-B14F-4D97-AF65-F5344CB8AC3E}">
        <p14:creationId xmlns:p14="http://schemas.microsoft.com/office/powerpoint/2010/main" val="323614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6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grpId="1" nodeType="withEffect">
                                  <p:stCondLst>
                                    <p:cond delay="80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4572-D223-9E4D-09F0-8B4652F0BB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0475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715447-0C3B-48B1-AF6B-C908E24EDBD2}"/>
              </a:ext>
            </a:extLst>
          </p:cNvPr>
          <p:cNvSpPr/>
          <p:nvPr userDrawn="1"/>
        </p:nvSpPr>
        <p:spPr>
          <a:xfrm>
            <a:off x="962024" y="6181725"/>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8" name="Rectangle 7">
            <a:extLst>
              <a:ext uri="{FF2B5EF4-FFF2-40B4-BE49-F238E27FC236}">
                <a16:creationId xmlns:a16="http://schemas.microsoft.com/office/drawing/2014/main" id="{5F838D2A-80ED-42B6-BFB1-C8EB943B0DC6}"/>
              </a:ext>
            </a:extLst>
          </p:cNvPr>
          <p:cNvSpPr/>
          <p:nvPr userDrawn="1"/>
        </p:nvSpPr>
        <p:spPr>
          <a:xfrm>
            <a:off x="962024" y="692247"/>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2" name="Title 1">
            <a:extLst>
              <a:ext uri="{FF2B5EF4-FFF2-40B4-BE49-F238E27FC236}">
                <a16:creationId xmlns:a16="http://schemas.microsoft.com/office/drawing/2014/main" id="{67130248-0FFC-47AB-94E4-485E81F53E41}"/>
              </a:ext>
            </a:extLst>
          </p:cNvPr>
          <p:cNvSpPr>
            <a:spLocks noGrp="1"/>
          </p:cNvSpPr>
          <p:nvPr>
            <p:ph type="ctrTitle"/>
          </p:nvPr>
        </p:nvSpPr>
        <p:spPr>
          <a:xfrm>
            <a:off x="1120776" y="957234"/>
            <a:ext cx="9937750" cy="715962"/>
          </a:xfrm>
        </p:spPr>
        <p:txBody>
          <a:bodyPr anchor="t" anchorCtr="0">
            <a:normAutofit/>
          </a:bodyPr>
          <a:lstStyle>
            <a:lvl1pPr algn="l">
              <a:defRPr sz="3600"/>
            </a:lvl1pPr>
          </a:lstStyle>
          <a:p>
            <a:r>
              <a:rPr lang="en-US"/>
              <a:t>Click to edit Master title style</a:t>
            </a:r>
          </a:p>
        </p:txBody>
      </p:sp>
      <p:pic>
        <p:nvPicPr>
          <p:cNvPr id="9" name="Picture 8">
            <a:extLst>
              <a:ext uri="{FF2B5EF4-FFF2-40B4-BE49-F238E27FC236}">
                <a16:creationId xmlns:a16="http://schemas.microsoft.com/office/drawing/2014/main" id="{528A822C-9225-7D38-3AEA-1C44EC0068ED}"/>
              </a:ext>
            </a:extLst>
          </p:cNvPr>
          <p:cNvPicPr>
            <a:picLocks noChangeAspect="1"/>
          </p:cNvPicPr>
          <p:nvPr userDrawn="1"/>
        </p:nvPicPr>
        <p:blipFill>
          <a:blip r:embed="rId2"/>
          <a:stretch>
            <a:fillRect/>
          </a:stretch>
        </p:blipFill>
        <p:spPr>
          <a:xfrm>
            <a:off x="1086613" y="6368230"/>
            <a:ext cx="1408937" cy="282661"/>
          </a:xfrm>
          <a:prstGeom prst="rect">
            <a:avLst/>
          </a:prstGeom>
        </p:spPr>
      </p:pic>
    </p:spTree>
    <p:extLst>
      <p:ext uri="{BB962C8B-B14F-4D97-AF65-F5344CB8AC3E}">
        <p14:creationId xmlns:p14="http://schemas.microsoft.com/office/powerpoint/2010/main" val="20758781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715447-0C3B-48B1-AF6B-C908E24EDBD2}"/>
              </a:ext>
            </a:extLst>
          </p:cNvPr>
          <p:cNvSpPr/>
          <p:nvPr userDrawn="1"/>
        </p:nvSpPr>
        <p:spPr>
          <a:xfrm>
            <a:off x="962024" y="6181725"/>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8" name="Rectangle 7">
            <a:extLst>
              <a:ext uri="{FF2B5EF4-FFF2-40B4-BE49-F238E27FC236}">
                <a16:creationId xmlns:a16="http://schemas.microsoft.com/office/drawing/2014/main" id="{5F838D2A-80ED-42B6-BFB1-C8EB943B0DC6}"/>
              </a:ext>
            </a:extLst>
          </p:cNvPr>
          <p:cNvSpPr/>
          <p:nvPr userDrawn="1"/>
        </p:nvSpPr>
        <p:spPr>
          <a:xfrm>
            <a:off x="962024" y="692247"/>
            <a:ext cx="1626411" cy="5299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2" name="Title 1">
            <a:extLst>
              <a:ext uri="{FF2B5EF4-FFF2-40B4-BE49-F238E27FC236}">
                <a16:creationId xmlns:a16="http://schemas.microsoft.com/office/drawing/2014/main" id="{67130248-0FFC-47AB-94E4-485E81F53E41}"/>
              </a:ext>
            </a:extLst>
          </p:cNvPr>
          <p:cNvSpPr>
            <a:spLocks noGrp="1"/>
          </p:cNvSpPr>
          <p:nvPr>
            <p:ph type="ctrTitle"/>
          </p:nvPr>
        </p:nvSpPr>
        <p:spPr>
          <a:xfrm>
            <a:off x="1120776" y="957234"/>
            <a:ext cx="9937750" cy="715962"/>
          </a:xfrm>
        </p:spPr>
        <p:txBody>
          <a:bodyPr anchor="t" anchorCtr="0">
            <a:normAutofit/>
          </a:bodyPr>
          <a:lstStyle>
            <a:lvl1pPr algn="l">
              <a:defRPr sz="3600"/>
            </a:lvl1pPr>
          </a:lstStyle>
          <a:p>
            <a:r>
              <a:rPr lang="en-US"/>
              <a:t>Click to edit Master title style</a:t>
            </a:r>
          </a:p>
        </p:txBody>
      </p:sp>
      <p:pic>
        <p:nvPicPr>
          <p:cNvPr id="9" name="Picture 8">
            <a:extLst>
              <a:ext uri="{FF2B5EF4-FFF2-40B4-BE49-F238E27FC236}">
                <a16:creationId xmlns:a16="http://schemas.microsoft.com/office/drawing/2014/main" id="{528A822C-9225-7D38-3AEA-1C44EC0068ED}"/>
              </a:ext>
            </a:extLst>
          </p:cNvPr>
          <p:cNvPicPr>
            <a:picLocks noChangeAspect="1"/>
          </p:cNvPicPr>
          <p:nvPr userDrawn="1"/>
        </p:nvPicPr>
        <p:blipFill>
          <a:blip r:embed="rId2"/>
          <a:stretch>
            <a:fillRect/>
          </a:stretch>
        </p:blipFill>
        <p:spPr>
          <a:xfrm>
            <a:off x="1086613" y="6368230"/>
            <a:ext cx="1408937" cy="282661"/>
          </a:xfrm>
          <a:prstGeom prst="rect">
            <a:avLst/>
          </a:prstGeom>
        </p:spPr>
      </p:pic>
      <p:sp>
        <p:nvSpPr>
          <p:cNvPr id="3" name="object 15">
            <a:extLst>
              <a:ext uri="{FF2B5EF4-FFF2-40B4-BE49-F238E27FC236}">
                <a16:creationId xmlns:a16="http://schemas.microsoft.com/office/drawing/2014/main" id="{77DABB31-493E-7F8A-0A4E-6B54CD679773}"/>
              </a:ext>
            </a:extLst>
          </p:cNvPr>
          <p:cNvSpPr/>
          <p:nvPr userDrawn="1"/>
        </p:nvSpPr>
        <p:spPr>
          <a:xfrm>
            <a:off x="1024000" y="1068412"/>
            <a:ext cx="95166" cy="421365"/>
          </a:xfrm>
          <a:custGeom>
            <a:avLst/>
            <a:gdLst/>
            <a:ahLst/>
            <a:cxnLst/>
            <a:rect l="l" t="t" r="r" b="b"/>
            <a:pathLst>
              <a:path h="1595755">
                <a:moveTo>
                  <a:pt x="0" y="0"/>
                </a:moveTo>
                <a:lnTo>
                  <a:pt x="0" y="1595628"/>
                </a:lnTo>
              </a:path>
            </a:pathLst>
          </a:custGeom>
          <a:ln w="381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Poppins"/>
              <a:ea typeface="+mn-ea"/>
              <a:cs typeface="+mn-cs"/>
            </a:endParaRPr>
          </a:p>
        </p:txBody>
      </p:sp>
    </p:spTree>
    <p:extLst>
      <p:ext uri="{BB962C8B-B14F-4D97-AF65-F5344CB8AC3E}">
        <p14:creationId xmlns:p14="http://schemas.microsoft.com/office/powerpoint/2010/main" val="22566104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715447-0C3B-48B1-AF6B-C908E24EDBD2}"/>
              </a:ext>
            </a:extLst>
          </p:cNvPr>
          <p:cNvSpPr/>
          <p:nvPr userDrawn="1"/>
        </p:nvSpPr>
        <p:spPr>
          <a:xfrm>
            <a:off x="1013694" y="6171568"/>
            <a:ext cx="1626411" cy="5299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8" name="Rectangle 7">
            <a:extLst>
              <a:ext uri="{FF2B5EF4-FFF2-40B4-BE49-F238E27FC236}">
                <a16:creationId xmlns:a16="http://schemas.microsoft.com/office/drawing/2014/main" id="{5F838D2A-80ED-42B6-BFB1-C8EB943B0DC6}"/>
              </a:ext>
            </a:extLst>
          </p:cNvPr>
          <p:cNvSpPr/>
          <p:nvPr userDrawn="1"/>
        </p:nvSpPr>
        <p:spPr>
          <a:xfrm>
            <a:off x="962024" y="692247"/>
            <a:ext cx="1626411" cy="5299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2" name="Title 1">
            <a:extLst>
              <a:ext uri="{FF2B5EF4-FFF2-40B4-BE49-F238E27FC236}">
                <a16:creationId xmlns:a16="http://schemas.microsoft.com/office/drawing/2014/main" id="{67130248-0FFC-47AB-94E4-485E81F53E41}"/>
              </a:ext>
            </a:extLst>
          </p:cNvPr>
          <p:cNvSpPr>
            <a:spLocks noGrp="1"/>
          </p:cNvSpPr>
          <p:nvPr>
            <p:ph type="ctrTitle"/>
          </p:nvPr>
        </p:nvSpPr>
        <p:spPr>
          <a:xfrm>
            <a:off x="533697" y="421444"/>
            <a:ext cx="9937750" cy="715962"/>
          </a:xfrm>
        </p:spPr>
        <p:txBody>
          <a:bodyPr anchor="t" anchorCtr="0">
            <a:normAutofit/>
          </a:bodyPr>
          <a:lstStyle>
            <a:lvl1pPr algn="l">
              <a:defRPr sz="3300"/>
            </a:lvl1pPr>
          </a:lstStyle>
          <a:p>
            <a:r>
              <a:rPr lang="en-US"/>
              <a:t>Click to edit Master title style</a:t>
            </a:r>
          </a:p>
        </p:txBody>
      </p:sp>
      <p:pic>
        <p:nvPicPr>
          <p:cNvPr id="3" name="Picture 2">
            <a:extLst>
              <a:ext uri="{FF2B5EF4-FFF2-40B4-BE49-F238E27FC236}">
                <a16:creationId xmlns:a16="http://schemas.microsoft.com/office/drawing/2014/main" id="{768BF406-7DA5-3512-3200-4B113DCE81AF}"/>
              </a:ext>
            </a:extLst>
          </p:cNvPr>
          <p:cNvPicPr>
            <a:picLocks noChangeAspect="1"/>
          </p:cNvPicPr>
          <p:nvPr userDrawn="1"/>
        </p:nvPicPr>
        <p:blipFill>
          <a:blip r:embed="rId2"/>
          <a:stretch>
            <a:fillRect/>
          </a:stretch>
        </p:blipFill>
        <p:spPr>
          <a:xfrm>
            <a:off x="1127125" y="6368310"/>
            <a:ext cx="1408176" cy="282509"/>
          </a:xfrm>
          <a:prstGeom prst="rect">
            <a:avLst/>
          </a:prstGeom>
        </p:spPr>
      </p:pic>
      <p:sp>
        <p:nvSpPr>
          <p:cNvPr id="6" name="object 15">
            <a:extLst>
              <a:ext uri="{FF2B5EF4-FFF2-40B4-BE49-F238E27FC236}">
                <a16:creationId xmlns:a16="http://schemas.microsoft.com/office/drawing/2014/main" id="{477BC8A9-9327-B4FE-52E5-39968BACCC44}"/>
              </a:ext>
            </a:extLst>
          </p:cNvPr>
          <p:cNvSpPr/>
          <p:nvPr userDrawn="1"/>
        </p:nvSpPr>
        <p:spPr>
          <a:xfrm>
            <a:off x="438531" y="535869"/>
            <a:ext cx="95166" cy="421365"/>
          </a:xfrm>
          <a:custGeom>
            <a:avLst/>
            <a:gdLst/>
            <a:ahLst/>
            <a:cxnLst/>
            <a:rect l="l" t="t" r="r" b="b"/>
            <a:pathLst>
              <a:path h="1595755">
                <a:moveTo>
                  <a:pt x="0" y="0"/>
                </a:moveTo>
                <a:lnTo>
                  <a:pt x="0" y="1595628"/>
                </a:lnTo>
              </a:path>
            </a:pathLst>
          </a:custGeom>
          <a:ln w="381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Poppins"/>
              <a:ea typeface="+mn-ea"/>
              <a:cs typeface="+mn-cs"/>
            </a:endParaRPr>
          </a:p>
        </p:txBody>
      </p:sp>
    </p:spTree>
    <p:extLst>
      <p:ext uri="{BB962C8B-B14F-4D97-AF65-F5344CB8AC3E}">
        <p14:creationId xmlns:p14="http://schemas.microsoft.com/office/powerpoint/2010/main" val="3062186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715447-0C3B-48B1-AF6B-C908E24EDBD2}"/>
              </a:ext>
            </a:extLst>
          </p:cNvPr>
          <p:cNvSpPr/>
          <p:nvPr userDrawn="1"/>
        </p:nvSpPr>
        <p:spPr>
          <a:xfrm>
            <a:off x="962024" y="6181725"/>
            <a:ext cx="1626411" cy="5299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
        <p:nvSpPr>
          <p:cNvPr id="8" name="Rectangle 7">
            <a:extLst>
              <a:ext uri="{FF2B5EF4-FFF2-40B4-BE49-F238E27FC236}">
                <a16:creationId xmlns:a16="http://schemas.microsoft.com/office/drawing/2014/main" id="{5F838D2A-80ED-42B6-BFB1-C8EB943B0DC6}"/>
              </a:ext>
            </a:extLst>
          </p:cNvPr>
          <p:cNvSpPr/>
          <p:nvPr userDrawn="1"/>
        </p:nvSpPr>
        <p:spPr>
          <a:xfrm>
            <a:off x="962024" y="692247"/>
            <a:ext cx="1626411" cy="5299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pic>
        <p:nvPicPr>
          <p:cNvPr id="3" name="Picture 2">
            <a:extLst>
              <a:ext uri="{FF2B5EF4-FFF2-40B4-BE49-F238E27FC236}">
                <a16:creationId xmlns:a16="http://schemas.microsoft.com/office/drawing/2014/main" id="{768BF406-7DA5-3512-3200-4B113DCE81AF}"/>
              </a:ext>
            </a:extLst>
          </p:cNvPr>
          <p:cNvPicPr>
            <a:picLocks noChangeAspect="1"/>
          </p:cNvPicPr>
          <p:nvPr userDrawn="1"/>
        </p:nvPicPr>
        <p:blipFill>
          <a:blip r:embed="rId2"/>
          <a:stretch>
            <a:fillRect/>
          </a:stretch>
        </p:blipFill>
        <p:spPr>
          <a:xfrm>
            <a:off x="1127125" y="6368310"/>
            <a:ext cx="1408176" cy="282509"/>
          </a:xfrm>
          <a:prstGeom prst="rect">
            <a:avLst/>
          </a:prstGeom>
        </p:spPr>
      </p:pic>
    </p:spTree>
    <p:extLst>
      <p:ext uri="{BB962C8B-B14F-4D97-AF65-F5344CB8AC3E}">
        <p14:creationId xmlns:p14="http://schemas.microsoft.com/office/powerpoint/2010/main" val="2187235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1AB9D4-ACD9-4A7E-A347-27962BC46268}"/>
              </a:ext>
            </a:extLst>
          </p:cNvPr>
          <p:cNvSpPr/>
          <p:nvPr userDrawn="1"/>
        </p:nvSpPr>
        <p:spPr>
          <a:xfrm>
            <a:off x="0" y="5910511"/>
            <a:ext cx="12192000" cy="8011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Tree>
    <p:extLst>
      <p:ext uri="{BB962C8B-B14F-4D97-AF65-F5344CB8AC3E}">
        <p14:creationId xmlns:p14="http://schemas.microsoft.com/office/powerpoint/2010/main" val="3678766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A5E699-DD5F-4B31-830F-6B0851ABE0FD}"/>
              </a:ext>
            </a:extLst>
          </p:cNvPr>
          <p:cNvSpPr/>
          <p:nvPr userDrawn="1"/>
        </p:nvSpPr>
        <p:spPr>
          <a:xfrm>
            <a:off x="0" y="476363"/>
            <a:ext cx="12192000" cy="8011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Tree>
    <p:extLst>
      <p:ext uri="{BB962C8B-B14F-4D97-AF65-F5344CB8AC3E}">
        <p14:creationId xmlns:p14="http://schemas.microsoft.com/office/powerpoint/2010/main" val="12943387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1AB9D4-ACD9-4A7E-A347-27962BC46268}"/>
              </a:ext>
            </a:extLst>
          </p:cNvPr>
          <p:cNvSpPr/>
          <p:nvPr userDrawn="1"/>
        </p:nvSpPr>
        <p:spPr>
          <a:xfrm>
            <a:off x="0" y="5910511"/>
            <a:ext cx="2595154" cy="8011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endParaRPr lang="en-US" sz="2200">
              <a:solidFill>
                <a:schemeClr val="tx1"/>
              </a:solidFill>
              <a:latin typeface="+mj-lt"/>
            </a:endParaRPr>
          </a:p>
        </p:txBody>
      </p:sp>
    </p:spTree>
    <p:extLst>
      <p:ext uri="{BB962C8B-B14F-4D97-AF65-F5344CB8AC3E}">
        <p14:creationId xmlns:p14="http://schemas.microsoft.com/office/powerpoint/2010/main" val="1807624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FDCB29-55A0-43A1-85B7-757D5877C896}" type="datetimeFigureOut">
              <a:rPr lang="en-US" smtClean="0"/>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9E0F5D-4AD9-42C8-9C94-70137C50ECB6}" type="slidenum">
              <a:rPr lang="en-US" smtClean="0"/>
              <a:t>‹#›</a:t>
            </a:fld>
            <a:endParaRPr lang="en-US"/>
          </a:p>
        </p:txBody>
      </p:sp>
    </p:spTree>
    <p:extLst>
      <p:ext uri="{BB962C8B-B14F-4D97-AF65-F5344CB8AC3E}">
        <p14:creationId xmlns:p14="http://schemas.microsoft.com/office/powerpoint/2010/main" val="8116644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30248-0FFC-47AB-94E4-485E81F53E41}"/>
              </a:ext>
            </a:extLst>
          </p:cNvPr>
          <p:cNvSpPr>
            <a:spLocks noGrp="1"/>
          </p:cNvSpPr>
          <p:nvPr>
            <p:ph type="ctrTitle"/>
          </p:nvPr>
        </p:nvSpPr>
        <p:spPr>
          <a:xfrm>
            <a:off x="1120776" y="1503363"/>
            <a:ext cx="9937750" cy="715962"/>
          </a:xfrm>
        </p:spPr>
        <p:txBody>
          <a:bodyPr anchor="t" anchorCtr="0">
            <a:normAutofit/>
          </a:bodyPr>
          <a:lstStyle>
            <a:lvl1pPr algn="l">
              <a:defRPr sz="3300"/>
            </a:lvl1pPr>
          </a:lstStyle>
          <a:p>
            <a:r>
              <a:rPr lang="en-US"/>
              <a:t>Click to edit Master title style</a:t>
            </a:r>
          </a:p>
        </p:txBody>
      </p:sp>
    </p:spTree>
    <p:extLst>
      <p:ext uri="{BB962C8B-B14F-4D97-AF65-F5344CB8AC3E}">
        <p14:creationId xmlns:p14="http://schemas.microsoft.com/office/powerpoint/2010/main" val="25374156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2A7F899A-916A-4555-ABFD-8FD670272B6A}"/>
              </a:ext>
            </a:extLst>
          </p:cNvPr>
          <p:cNvSpPr>
            <a:spLocks noGrp="1"/>
          </p:cNvSpPr>
          <p:nvPr>
            <p:ph type="pic" sz="quarter" idx="13"/>
          </p:nvPr>
        </p:nvSpPr>
        <p:spPr>
          <a:xfrm>
            <a:off x="4210050" y="1419225"/>
            <a:ext cx="3771900" cy="3771900"/>
          </a:xfrm>
          <a:prstGeom prst="ellipse">
            <a:avLst/>
          </a:prstGeom>
          <a:solidFill>
            <a:schemeClr val="accent1">
              <a:lumMod val="20000"/>
              <a:lumOff val="80000"/>
            </a:schemeClr>
          </a:solidFill>
        </p:spPr>
        <p:txBody>
          <a:bodyPr anchor="ctr" anchorCtr="0">
            <a:normAutofit/>
          </a:bodyPr>
          <a:lstStyle>
            <a:lvl1pPr algn="ctr">
              <a:defRPr sz="800"/>
            </a:lvl1pPr>
          </a:lstStyle>
          <a:p>
            <a:endParaRPr lang="en-US"/>
          </a:p>
        </p:txBody>
      </p:sp>
    </p:spTree>
    <p:extLst>
      <p:ext uri="{BB962C8B-B14F-4D97-AF65-F5344CB8AC3E}">
        <p14:creationId xmlns:p14="http://schemas.microsoft.com/office/powerpoint/2010/main" val="12803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F39452F-571E-4DD3-9542-E2690EA0EAB7}"/>
              </a:ext>
            </a:extLst>
          </p:cNvPr>
          <p:cNvSpPr>
            <a:spLocks noGrp="1"/>
          </p:cNvSpPr>
          <p:nvPr>
            <p:ph type="pic" sz="quarter" idx="13"/>
          </p:nvPr>
        </p:nvSpPr>
        <p:spPr>
          <a:xfrm>
            <a:off x="6719886" y="-1"/>
            <a:ext cx="5472114" cy="6857999"/>
          </a:xfrm>
          <a:solidFill>
            <a:schemeClr val="accent1">
              <a:lumMod val="20000"/>
              <a:lumOff val="80000"/>
            </a:schemeClr>
          </a:solidFill>
        </p:spPr>
        <p:txBody>
          <a:bodyPr anchor="ctr" anchorCtr="0">
            <a:normAutofit/>
          </a:bodyPr>
          <a:lstStyle>
            <a:lvl1pPr algn="ctr">
              <a:defRPr sz="1400"/>
            </a:lvl1pPr>
          </a:lstStyle>
          <a:p>
            <a:endParaRPr lang="en-US"/>
          </a:p>
        </p:txBody>
      </p:sp>
      <p:sp>
        <p:nvSpPr>
          <p:cNvPr id="7" name="Title 1">
            <a:extLst>
              <a:ext uri="{FF2B5EF4-FFF2-40B4-BE49-F238E27FC236}">
                <a16:creationId xmlns:a16="http://schemas.microsoft.com/office/drawing/2014/main" id="{CB0E19B7-BC4B-45B1-A7F4-D4567F2B1937}"/>
              </a:ext>
            </a:extLst>
          </p:cNvPr>
          <p:cNvSpPr>
            <a:spLocks noGrp="1"/>
          </p:cNvSpPr>
          <p:nvPr>
            <p:ph type="ctrTitle"/>
          </p:nvPr>
        </p:nvSpPr>
        <p:spPr>
          <a:xfrm>
            <a:off x="1120776" y="1928784"/>
            <a:ext cx="4651374" cy="715962"/>
          </a:xfrm>
        </p:spPr>
        <p:txBody>
          <a:bodyPr anchor="t" anchorCtr="0">
            <a:noAutofit/>
          </a:bodyPr>
          <a:lstStyle>
            <a:lvl1pPr algn="l">
              <a:defRPr sz="3300"/>
            </a:lvl1pPr>
          </a:lstStyle>
          <a:p>
            <a:r>
              <a:rPr lang="en-US"/>
              <a:t>Click to edit Master title style</a:t>
            </a:r>
          </a:p>
        </p:txBody>
      </p:sp>
    </p:spTree>
    <p:extLst>
      <p:ext uri="{BB962C8B-B14F-4D97-AF65-F5344CB8AC3E}">
        <p14:creationId xmlns:p14="http://schemas.microsoft.com/office/powerpoint/2010/main" val="12682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6" presetClass="emph" presetSubtype="0" fill="hold" grpId="1" nodeType="withEffect">
                                  <p:stCondLst>
                                    <p:cond delay="90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F929DC-E61C-408B-ADCE-103B1F1F1AD9}"/>
              </a:ext>
            </a:extLst>
          </p:cNvPr>
          <p:cNvSpPr>
            <a:spLocks noGrp="1"/>
          </p:cNvSpPr>
          <p:nvPr>
            <p:ph type="ctrTitle"/>
          </p:nvPr>
        </p:nvSpPr>
        <p:spPr>
          <a:xfrm>
            <a:off x="1120776" y="1928784"/>
            <a:ext cx="4651374" cy="1500216"/>
          </a:xfrm>
        </p:spPr>
        <p:txBody>
          <a:bodyPr anchor="t" anchorCtr="0">
            <a:normAutofit/>
          </a:bodyPr>
          <a:lstStyle>
            <a:lvl1pPr algn="l">
              <a:defRPr sz="3300"/>
            </a:lvl1pPr>
          </a:lstStyle>
          <a:p>
            <a:r>
              <a:rPr lang="en-US"/>
              <a:t>Click to edit Master title style</a:t>
            </a:r>
          </a:p>
        </p:txBody>
      </p:sp>
    </p:spTree>
    <p:extLst>
      <p:ext uri="{BB962C8B-B14F-4D97-AF65-F5344CB8AC3E}">
        <p14:creationId xmlns:p14="http://schemas.microsoft.com/office/powerpoint/2010/main" val="351900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Dark">
    <p:spTree>
      <p:nvGrpSpPr>
        <p:cNvPr id="1" name=""/>
        <p:cNvGrpSpPr/>
        <p:nvPr/>
      </p:nvGrpSpPr>
      <p:grpSpPr>
        <a:xfrm>
          <a:off x="0" y="0"/>
          <a:ext cx="0" cy="0"/>
          <a:chOff x="0" y="0"/>
          <a:chExt cx="0" cy="0"/>
        </a:xfrm>
      </p:grpSpPr>
      <p:pic>
        <p:nvPicPr>
          <p:cNvPr id="30" name="Default Image"/>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833221" y="0"/>
            <a:ext cx="7358779" cy="6856201"/>
          </a:xfrm>
          <a:prstGeom prst="rect">
            <a:avLst/>
          </a:prstGeom>
        </p:spPr>
      </p:pic>
      <p:sp>
        <p:nvSpPr>
          <p:cNvPr id="31" name="White Slash"/>
          <p:cNvSpPr/>
          <p:nvPr/>
        </p:nvSpPr>
        <p:spPr>
          <a:xfrm>
            <a:off x="-90062" y="0"/>
            <a:ext cx="10024566" cy="6858000"/>
          </a:xfrm>
          <a:custGeom>
            <a:avLst/>
            <a:gdLst>
              <a:gd name="connsiteX0" fmla="*/ 0 w 10024566"/>
              <a:gd name="connsiteY0" fmla="*/ 0 h 6858000"/>
              <a:gd name="connsiteX1" fmla="*/ 1515566 w 10024566"/>
              <a:gd name="connsiteY1" fmla="*/ 0 h 6858000"/>
              <a:gd name="connsiteX2" fmla="*/ 1827294 w 10024566"/>
              <a:gd name="connsiteY2" fmla="*/ 0 h 6858000"/>
              <a:gd name="connsiteX3" fmla="*/ 5290955 w 10024566"/>
              <a:gd name="connsiteY3" fmla="*/ 0 h 6858000"/>
              <a:gd name="connsiteX4" fmla="*/ 5290961 w 10024566"/>
              <a:gd name="connsiteY4" fmla="*/ 0 h 6858000"/>
              <a:gd name="connsiteX5" fmla="*/ 10024566 w 10024566"/>
              <a:gd name="connsiteY5" fmla="*/ 0 h 6858000"/>
              <a:gd name="connsiteX6" fmla="*/ 5619296 w 10024566"/>
              <a:gd name="connsiteY6" fmla="*/ 6858000 h 6858000"/>
              <a:gd name="connsiteX7" fmla="*/ 0 w 1002456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4566" h="6858000">
                <a:moveTo>
                  <a:pt x="0" y="0"/>
                </a:moveTo>
                <a:lnTo>
                  <a:pt x="1515566" y="0"/>
                </a:lnTo>
                <a:lnTo>
                  <a:pt x="1827294" y="0"/>
                </a:lnTo>
                <a:lnTo>
                  <a:pt x="5290955" y="0"/>
                </a:lnTo>
                <a:lnTo>
                  <a:pt x="5290961" y="0"/>
                </a:lnTo>
                <a:lnTo>
                  <a:pt x="10024566" y="0"/>
                </a:lnTo>
                <a:lnTo>
                  <a:pt x="5619296" y="6858000"/>
                </a:lnTo>
                <a:lnTo>
                  <a:pt x="0" y="6858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43" name="Pattern Background"/>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20542" y="0"/>
            <a:ext cx="9824135" cy="5486400"/>
          </a:xfrm>
          <a:custGeom>
            <a:avLst/>
            <a:gdLst>
              <a:gd name="connsiteX0" fmla="*/ 0 w 9824135"/>
              <a:gd name="connsiteY0" fmla="*/ 0 h 5486400"/>
              <a:gd name="connsiteX1" fmla="*/ 22589 w 9824135"/>
              <a:gd name="connsiteY1" fmla="*/ 0 h 5486400"/>
              <a:gd name="connsiteX2" fmla="*/ 206687 w 9824135"/>
              <a:gd name="connsiteY2" fmla="*/ 0 h 5486400"/>
              <a:gd name="connsiteX3" fmla="*/ 556089 w 9824135"/>
              <a:gd name="connsiteY3" fmla="*/ 0 h 5486400"/>
              <a:gd name="connsiteX4" fmla="*/ 599423 w 9824135"/>
              <a:gd name="connsiteY4" fmla="*/ 0 h 5486400"/>
              <a:gd name="connsiteX5" fmla="*/ 1284372 w 9824135"/>
              <a:gd name="connsiteY5" fmla="*/ 0 h 5486400"/>
              <a:gd name="connsiteX6" fmla="*/ 1687391 w 9824135"/>
              <a:gd name="connsiteY6" fmla="*/ 0 h 5486400"/>
              <a:gd name="connsiteX7" fmla="*/ 1696135 w 9824135"/>
              <a:gd name="connsiteY7" fmla="*/ 0 h 5486400"/>
              <a:gd name="connsiteX8" fmla="*/ 2635901 w 9824135"/>
              <a:gd name="connsiteY8" fmla="*/ 0 h 5486400"/>
              <a:gd name="connsiteX9" fmla="*/ 3016935 w 9824135"/>
              <a:gd name="connsiteY9" fmla="*/ 0 h 5486400"/>
              <a:gd name="connsiteX10" fmla="*/ 3266317 w 9824135"/>
              <a:gd name="connsiteY10" fmla="*/ 0 h 5486400"/>
              <a:gd name="connsiteX11" fmla="*/ 6037246 w 9824135"/>
              <a:gd name="connsiteY11" fmla="*/ 0 h 5486400"/>
              <a:gd name="connsiteX12" fmla="*/ 6037251 w 9824135"/>
              <a:gd name="connsiteY12" fmla="*/ 0 h 5486400"/>
              <a:gd name="connsiteX13" fmla="*/ 9824135 w 9824135"/>
              <a:gd name="connsiteY13" fmla="*/ 0 h 5486400"/>
              <a:gd name="connsiteX14" fmla="*/ 6299919 w 9824135"/>
              <a:gd name="connsiteY14" fmla="*/ 5486400 h 5486400"/>
              <a:gd name="connsiteX15" fmla="*/ 2635901 w 9824135"/>
              <a:gd name="connsiteY15" fmla="*/ 5486400 h 5486400"/>
              <a:gd name="connsiteX16" fmla="*/ 1696135 w 9824135"/>
              <a:gd name="connsiteY16" fmla="*/ 5486400 h 5486400"/>
              <a:gd name="connsiteX17" fmla="*/ 1687391 w 9824135"/>
              <a:gd name="connsiteY17" fmla="*/ 5486400 h 5486400"/>
              <a:gd name="connsiteX18" fmla="*/ 1284372 w 9824135"/>
              <a:gd name="connsiteY18" fmla="*/ 5486400 h 5486400"/>
              <a:gd name="connsiteX19" fmla="*/ 599423 w 9824135"/>
              <a:gd name="connsiteY19" fmla="*/ 5486400 h 5486400"/>
              <a:gd name="connsiteX20" fmla="*/ 556089 w 9824135"/>
              <a:gd name="connsiteY20" fmla="*/ 5486400 h 5486400"/>
              <a:gd name="connsiteX21" fmla="*/ 206687 w 9824135"/>
              <a:gd name="connsiteY21" fmla="*/ 5486400 h 5486400"/>
              <a:gd name="connsiteX22" fmla="*/ 22589 w 9824135"/>
              <a:gd name="connsiteY22" fmla="*/ 5486400 h 5486400"/>
              <a:gd name="connsiteX23" fmla="*/ 0 w 9824135"/>
              <a:gd name="connsiteY23" fmla="*/ 54864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24135" h="5486400">
                <a:moveTo>
                  <a:pt x="0" y="0"/>
                </a:moveTo>
                <a:lnTo>
                  <a:pt x="22589" y="0"/>
                </a:lnTo>
                <a:lnTo>
                  <a:pt x="206687" y="0"/>
                </a:lnTo>
                <a:lnTo>
                  <a:pt x="556089" y="0"/>
                </a:lnTo>
                <a:lnTo>
                  <a:pt x="599423" y="0"/>
                </a:lnTo>
                <a:lnTo>
                  <a:pt x="1284372" y="0"/>
                </a:lnTo>
                <a:lnTo>
                  <a:pt x="1687391" y="0"/>
                </a:lnTo>
                <a:lnTo>
                  <a:pt x="1696135" y="0"/>
                </a:lnTo>
                <a:lnTo>
                  <a:pt x="2635901" y="0"/>
                </a:lnTo>
                <a:lnTo>
                  <a:pt x="3016935" y="0"/>
                </a:lnTo>
                <a:lnTo>
                  <a:pt x="3266317" y="0"/>
                </a:lnTo>
                <a:lnTo>
                  <a:pt x="6037246" y="0"/>
                </a:lnTo>
                <a:lnTo>
                  <a:pt x="6037251" y="0"/>
                </a:lnTo>
                <a:lnTo>
                  <a:pt x="9824135" y="0"/>
                </a:lnTo>
                <a:lnTo>
                  <a:pt x="6299919" y="5486400"/>
                </a:lnTo>
                <a:lnTo>
                  <a:pt x="2635901" y="5486400"/>
                </a:lnTo>
                <a:lnTo>
                  <a:pt x="1696135" y="5486400"/>
                </a:lnTo>
                <a:lnTo>
                  <a:pt x="1687391" y="5486400"/>
                </a:lnTo>
                <a:lnTo>
                  <a:pt x="1284372" y="5486400"/>
                </a:lnTo>
                <a:lnTo>
                  <a:pt x="599423" y="5486400"/>
                </a:lnTo>
                <a:lnTo>
                  <a:pt x="556089" y="5486400"/>
                </a:lnTo>
                <a:lnTo>
                  <a:pt x="206687" y="5486400"/>
                </a:lnTo>
                <a:lnTo>
                  <a:pt x="22589" y="5486400"/>
                </a:lnTo>
                <a:lnTo>
                  <a:pt x="0" y="5486400"/>
                </a:lnTo>
                <a:close/>
              </a:path>
            </a:pathLst>
          </a:custGeom>
        </p:spPr>
      </p:pic>
      <p:sp>
        <p:nvSpPr>
          <p:cNvPr id="51" name="Picture Placeholder"/>
          <p:cNvSpPr>
            <a:spLocks noGrp="1"/>
          </p:cNvSpPr>
          <p:nvPr>
            <p:ph type="pic" sz="quarter" idx="19" hasCustomPrompt="1"/>
          </p:nvPr>
        </p:nvSpPr>
        <p:spPr>
          <a:xfrm>
            <a:off x="5521343" y="0"/>
            <a:ext cx="6670657" cy="6858000"/>
          </a:xfrm>
          <a:custGeom>
            <a:avLst/>
            <a:gdLst>
              <a:gd name="connsiteX0" fmla="*/ 4405270 w 6670657"/>
              <a:gd name="connsiteY0" fmla="*/ 0 h 6858000"/>
              <a:gd name="connsiteX1" fmla="*/ 6670657 w 6670657"/>
              <a:gd name="connsiteY1" fmla="*/ 0 h 6858000"/>
              <a:gd name="connsiteX2" fmla="*/ 6670657 w 6670657"/>
              <a:gd name="connsiteY2" fmla="*/ 6858000 h 6858000"/>
              <a:gd name="connsiteX3" fmla="*/ 0 w 66706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70657" h="6858000">
                <a:moveTo>
                  <a:pt x="4405270" y="0"/>
                </a:moveTo>
                <a:lnTo>
                  <a:pt x="6670657" y="0"/>
                </a:lnTo>
                <a:lnTo>
                  <a:pt x="6670657" y="6858000"/>
                </a:lnTo>
                <a:lnTo>
                  <a:pt x="0" y="6858000"/>
                </a:lnTo>
                <a:close/>
              </a:path>
            </a:pathLst>
          </a:custGeom>
        </p:spPr>
        <p:txBody>
          <a:bodyPr wrap="square" anchor="ctr">
            <a:noAutofit/>
          </a:bodyPr>
          <a:lstStyle>
            <a:lvl1pPr marL="0" indent="0" algn="ctr">
              <a:buNone/>
              <a:defRPr>
                <a:solidFill>
                  <a:schemeClr val="bg1"/>
                </a:solidFill>
              </a:defRPr>
            </a:lvl1pPr>
          </a:lstStyle>
          <a:p>
            <a:r>
              <a:rPr lang="en-US"/>
              <a:t> </a:t>
            </a:r>
          </a:p>
        </p:txBody>
      </p:sp>
      <p:pic>
        <p:nvPicPr>
          <p:cNvPr id="6" name="Brattle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0508" y="5426646"/>
            <a:ext cx="3323333" cy="1445650"/>
          </a:xfrm>
          <a:prstGeom prst="rect">
            <a:avLst/>
          </a:prstGeom>
        </p:spPr>
      </p:pic>
      <p:sp>
        <p:nvSpPr>
          <p:cNvPr id="13" name="Date"/>
          <p:cNvSpPr>
            <a:spLocks noGrp="1"/>
          </p:cNvSpPr>
          <p:nvPr>
            <p:ph type="body" sz="quarter" idx="26" hasCustomPrompt="1"/>
          </p:nvPr>
        </p:nvSpPr>
        <p:spPr>
          <a:xfrm>
            <a:off x="516416" y="4555220"/>
            <a:ext cx="3040800" cy="590942"/>
          </a:xfrm>
        </p:spPr>
        <p:txBody>
          <a:bodyPr lIns="45720">
            <a:noAutofit/>
          </a:bodyPr>
          <a:lstStyle>
            <a:lvl1pPr marL="60325" indent="-60325">
              <a:defRPr sz="1600" b="1" cap="all" spc="50" baseline="0">
                <a:solidFill>
                  <a:schemeClr val="bg1"/>
                </a:solidFill>
                <a:latin typeface="+mn-lt"/>
              </a:defRPr>
            </a:lvl1pPr>
            <a:lvl2pPr marL="58738" indent="0">
              <a:spcBef>
                <a:spcPts val="300"/>
              </a:spcBef>
              <a:buNone/>
              <a:defRPr sz="2000">
                <a:solidFill>
                  <a:schemeClr val="bg1"/>
                </a:solidFill>
                <a:latin typeface="+mn-lt"/>
              </a:defRPr>
            </a:lvl2pPr>
            <a:lvl3pPr>
              <a:defRPr sz="1600">
                <a:solidFill>
                  <a:schemeClr val="bg1"/>
                </a:solidFill>
                <a:latin typeface="+mn-lt"/>
              </a:defRPr>
            </a:lvl3pPr>
            <a:lvl5pPr marL="1828800" indent="0">
              <a:buNone/>
              <a:defRPr/>
            </a:lvl5pPr>
            <a:lvl7pPr>
              <a:spcBef>
                <a:spcPts val="300"/>
              </a:spcBef>
              <a:defRPr baseline="0">
                <a:solidFill>
                  <a:schemeClr val="tx1"/>
                </a:solidFill>
              </a:defRPr>
            </a:lvl7pPr>
          </a:lstStyle>
          <a:p>
            <a:pPr lvl="0"/>
            <a:r>
              <a:rPr lang="en-US"/>
              <a:t>Date</a:t>
            </a:r>
          </a:p>
        </p:txBody>
      </p:sp>
      <p:sp>
        <p:nvSpPr>
          <p:cNvPr id="28" name="Presented For"/>
          <p:cNvSpPr>
            <a:spLocks noGrp="1"/>
          </p:cNvSpPr>
          <p:nvPr>
            <p:ph type="body" sz="quarter" idx="22" hasCustomPrompt="1"/>
          </p:nvPr>
        </p:nvSpPr>
        <p:spPr>
          <a:xfrm>
            <a:off x="3786163" y="2655665"/>
            <a:ext cx="3261365" cy="1292225"/>
          </a:xfrm>
        </p:spPr>
        <p:txBody>
          <a:bodyPr>
            <a:noAutofit/>
          </a:bodyPr>
          <a:lstStyle>
            <a:lvl1pPr marL="60325" indent="-60325">
              <a:defRPr sz="1600" b="1" cap="all" spc="50" baseline="0">
                <a:solidFill>
                  <a:schemeClr val="accent2">
                    <a:lumMod val="60000"/>
                    <a:lumOff val="40000"/>
                  </a:schemeClr>
                </a:solidFill>
                <a:latin typeface="+mn-lt"/>
              </a:defRPr>
            </a:lvl1pPr>
            <a:lvl2pPr marL="58738" indent="0">
              <a:spcBef>
                <a:spcPts val="300"/>
              </a:spcBef>
              <a:buNone/>
              <a:defRPr sz="2000">
                <a:solidFill>
                  <a:schemeClr val="bg1"/>
                </a:solidFill>
                <a:latin typeface="+mn-lt"/>
              </a:defRPr>
            </a:lvl2pPr>
            <a:lvl3pPr>
              <a:defRPr sz="1600">
                <a:solidFill>
                  <a:schemeClr val="tx1"/>
                </a:solidFill>
                <a:latin typeface="+mn-lt"/>
              </a:defRPr>
            </a:lvl3pPr>
            <a:lvl5pPr marL="1828800" indent="0">
              <a:buNone/>
              <a:defRPr/>
            </a:lvl5pPr>
            <a:lvl7pPr>
              <a:spcBef>
                <a:spcPts val="300"/>
              </a:spcBef>
              <a:defRPr baseline="0">
                <a:solidFill>
                  <a:schemeClr val="tx1"/>
                </a:solidFill>
              </a:defRPr>
            </a:lvl7pPr>
          </a:lstStyle>
          <a:p>
            <a:pPr lvl="0"/>
            <a:r>
              <a:rPr lang="en-US"/>
              <a:t>Presented For</a:t>
            </a:r>
          </a:p>
          <a:p>
            <a:pPr lvl="1"/>
            <a:r>
              <a:rPr lang="en-US"/>
              <a:t>Client Names</a:t>
            </a:r>
          </a:p>
        </p:txBody>
      </p:sp>
      <p:sp>
        <p:nvSpPr>
          <p:cNvPr id="46" name="Presented By"/>
          <p:cNvSpPr>
            <a:spLocks noGrp="1"/>
          </p:cNvSpPr>
          <p:nvPr>
            <p:ph type="body" sz="quarter" idx="18" hasCustomPrompt="1"/>
          </p:nvPr>
        </p:nvSpPr>
        <p:spPr>
          <a:xfrm>
            <a:off x="516416" y="2655665"/>
            <a:ext cx="3040800" cy="1868167"/>
          </a:xfrm>
        </p:spPr>
        <p:txBody>
          <a:bodyPr lIns="45720">
            <a:noAutofit/>
          </a:bodyPr>
          <a:lstStyle>
            <a:lvl1pPr marL="60325" indent="-60325">
              <a:defRPr sz="1600" b="1" cap="all" spc="50" baseline="0">
                <a:solidFill>
                  <a:schemeClr val="accent2">
                    <a:lumMod val="60000"/>
                    <a:lumOff val="40000"/>
                  </a:schemeClr>
                </a:solidFill>
                <a:latin typeface="+mn-lt"/>
              </a:defRPr>
            </a:lvl1pPr>
            <a:lvl2pPr marL="58738" indent="0">
              <a:spcBef>
                <a:spcPts val="300"/>
              </a:spcBef>
              <a:buNone/>
              <a:defRPr sz="2000">
                <a:solidFill>
                  <a:schemeClr val="bg1"/>
                </a:solidFill>
                <a:latin typeface="+mn-lt"/>
              </a:defRPr>
            </a:lvl2pPr>
            <a:lvl3pPr>
              <a:defRPr sz="1600">
                <a:solidFill>
                  <a:schemeClr val="bg1"/>
                </a:solidFill>
                <a:latin typeface="+mn-lt"/>
              </a:defRPr>
            </a:lvl3pPr>
            <a:lvl5pPr marL="1828800" indent="0">
              <a:buNone/>
              <a:defRPr/>
            </a:lvl5pPr>
            <a:lvl7pPr>
              <a:spcBef>
                <a:spcPts val="300"/>
              </a:spcBef>
              <a:defRPr baseline="0">
                <a:solidFill>
                  <a:schemeClr val="tx1"/>
                </a:solidFill>
              </a:defRPr>
            </a:lvl7pPr>
          </a:lstStyle>
          <a:p>
            <a:pPr lvl="0"/>
            <a:r>
              <a:rPr lang="en-US"/>
              <a:t>Presented By</a:t>
            </a:r>
          </a:p>
          <a:p>
            <a:pPr lvl="1"/>
            <a:r>
              <a:rPr lang="en-US"/>
              <a:t>Presenter Names</a:t>
            </a:r>
          </a:p>
        </p:txBody>
      </p:sp>
      <p:sp>
        <p:nvSpPr>
          <p:cNvPr id="3" name="Subtitle"/>
          <p:cNvSpPr>
            <a:spLocks noGrp="1"/>
          </p:cNvSpPr>
          <p:nvPr>
            <p:ph type="body" sz="quarter" idx="21" hasCustomPrompt="1"/>
          </p:nvPr>
        </p:nvSpPr>
        <p:spPr>
          <a:xfrm>
            <a:off x="515937" y="1899602"/>
            <a:ext cx="6806439" cy="724675"/>
          </a:xfrm>
        </p:spPr>
        <p:txBody>
          <a:bodyPr>
            <a:normAutofit/>
          </a:bodyPr>
          <a:lstStyle>
            <a:lvl1pPr marL="111125" indent="-52388">
              <a:lnSpc>
                <a:spcPct val="90000"/>
              </a:lnSpc>
              <a:defRPr sz="1800" b="1" cap="all" spc="50" baseline="0">
                <a:solidFill>
                  <a:schemeClr val="bg1"/>
                </a:solidFill>
                <a:latin typeface="+mn-lt"/>
              </a:defRPr>
            </a:lvl1pPr>
          </a:lstStyle>
          <a:p>
            <a:pPr lvl="0"/>
            <a:r>
              <a:rPr lang="en-US"/>
              <a:t>Presentation Subtitle</a:t>
            </a:r>
          </a:p>
        </p:txBody>
      </p:sp>
      <p:sp>
        <p:nvSpPr>
          <p:cNvPr id="5" name="Title"/>
          <p:cNvSpPr>
            <a:spLocks noGrp="1"/>
          </p:cNvSpPr>
          <p:nvPr>
            <p:ph type="title" hasCustomPrompt="1"/>
          </p:nvPr>
        </p:nvSpPr>
        <p:spPr>
          <a:xfrm>
            <a:off x="516416" y="363299"/>
            <a:ext cx="6805961" cy="1507712"/>
          </a:xfrm>
        </p:spPr>
        <p:txBody>
          <a:bodyPr lIns="91440" anchor="b">
            <a:normAutofit/>
          </a:bodyPr>
          <a:lstStyle>
            <a:lvl1pPr>
              <a:defRPr sz="3600" b="1" baseline="0">
                <a:solidFill>
                  <a:schemeClr val="bg1"/>
                </a:solidFill>
              </a:defRPr>
            </a:lvl1pPr>
          </a:lstStyle>
          <a:p>
            <a:r>
              <a:rPr lang="en-US"/>
              <a:t>Presentation Title</a:t>
            </a:r>
          </a:p>
        </p:txBody>
      </p:sp>
    </p:spTree>
    <p:extLst>
      <p:ext uri="{BB962C8B-B14F-4D97-AF65-F5344CB8AC3E}">
        <p14:creationId xmlns:p14="http://schemas.microsoft.com/office/powerpoint/2010/main" val="3801274555"/>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Light">
    <p:spTree>
      <p:nvGrpSpPr>
        <p:cNvPr id="1" name=""/>
        <p:cNvGrpSpPr/>
        <p:nvPr/>
      </p:nvGrpSpPr>
      <p:grpSpPr>
        <a:xfrm>
          <a:off x="0" y="0"/>
          <a:ext cx="0" cy="0"/>
          <a:chOff x="0" y="0"/>
          <a:chExt cx="0" cy="0"/>
        </a:xfrm>
      </p:grpSpPr>
      <p:pic>
        <p:nvPicPr>
          <p:cNvPr id="33" name="Default Image"/>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833221" y="0"/>
            <a:ext cx="7358779" cy="6856201"/>
          </a:xfrm>
          <a:prstGeom prst="rect">
            <a:avLst/>
          </a:prstGeom>
        </p:spPr>
      </p:pic>
      <p:sp>
        <p:nvSpPr>
          <p:cNvPr id="31" name="White Slash"/>
          <p:cNvSpPr/>
          <p:nvPr/>
        </p:nvSpPr>
        <p:spPr>
          <a:xfrm>
            <a:off x="-90062" y="0"/>
            <a:ext cx="10024566" cy="6858000"/>
          </a:xfrm>
          <a:custGeom>
            <a:avLst/>
            <a:gdLst>
              <a:gd name="connsiteX0" fmla="*/ 0 w 10024566"/>
              <a:gd name="connsiteY0" fmla="*/ 0 h 6858000"/>
              <a:gd name="connsiteX1" fmla="*/ 1515566 w 10024566"/>
              <a:gd name="connsiteY1" fmla="*/ 0 h 6858000"/>
              <a:gd name="connsiteX2" fmla="*/ 1827294 w 10024566"/>
              <a:gd name="connsiteY2" fmla="*/ 0 h 6858000"/>
              <a:gd name="connsiteX3" fmla="*/ 5290955 w 10024566"/>
              <a:gd name="connsiteY3" fmla="*/ 0 h 6858000"/>
              <a:gd name="connsiteX4" fmla="*/ 5290961 w 10024566"/>
              <a:gd name="connsiteY4" fmla="*/ 0 h 6858000"/>
              <a:gd name="connsiteX5" fmla="*/ 10024566 w 10024566"/>
              <a:gd name="connsiteY5" fmla="*/ 0 h 6858000"/>
              <a:gd name="connsiteX6" fmla="*/ 5619296 w 10024566"/>
              <a:gd name="connsiteY6" fmla="*/ 6858000 h 6858000"/>
              <a:gd name="connsiteX7" fmla="*/ 0 w 1002456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4566" h="6858000">
                <a:moveTo>
                  <a:pt x="0" y="0"/>
                </a:moveTo>
                <a:lnTo>
                  <a:pt x="1515566" y="0"/>
                </a:lnTo>
                <a:lnTo>
                  <a:pt x="1827294" y="0"/>
                </a:lnTo>
                <a:lnTo>
                  <a:pt x="5290955" y="0"/>
                </a:lnTo>
                <a:lnTo>
                  <a:pt x="5290961" y="0"/>
                </a:lnTo>
                <a:lnTo>
                  <a:pt x="10024566" y="0"/>
                </a:lnTo>
                <a:lnTo>
                  <a:pt x="5619296" y="6858000"/>
                </a:lnTo>
                <a:lnTo>
                  <a:pt x="0" y="6858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Picture Placeholder"/>
          <p:cNvSpPr>
            <a:spLocks noGrp="1"/>
          </p:cNvSpPr>
          <p:nvPr>
            <p:ph type="pic" sz="quarter" idx="19" hasCustomPrompt="1"/>
          </p:nvPr>
        </p:nvSpPr>
        <p:spPr>
          <a:xfrm>
            <a:off x="5521343" y="0"/>
            <a:ext cx="6670657" cy="6858000"/>
          </a:xfrm>
          <a:custGeom>
            <a:avLst/>
            <a:gdLst>
              <a:gd name="connsiteX0" fmla="*/ 4405270 w 6670657"/>
              <a:gd name="connsiteY0" fmla="*/ 0 h 6858000"/>
              <a:gd name="connsiteX1" fmla="*/ 6670657 w 6670657"/>
              <a:gd name="connsiteY1" fmla="*/ 0 h 6858000"/>
              <a:gd name="connsiteX2" fmla="*/ 6670657 w 6670657"/>
              <a:gd name="connsiteY2" fmla="*/ 6858000 h 6858000"/>
              <a:gd name="connsiteX3" fmla="*/ 0 w 66706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70657" h="6858000">
                <a:moveTo>
                  <a:pt x="4405270" y="0"/>
                </a:moveTo>
                <a:lnTo>
                  <a:pt x="6670657" y="0"/>
                </a:lnTo>
                <a:lnTo>
                  <a:pt x="6670657" y="6858000"/>
                </a:lnTo>
                <a:lnTo>
                  <a:pt x="0" y="6858000"/>
                </a:lnTo>
                <a:close/>
              </a:path>
            </a:pathLst>
          </a:custGeom>
        </p:spPr>
        <p:txBody>
          <a:bodyPr wrap="square" anchor="ctr">
            <a:noAutofit/>
          </a:bodyPr>
          <a:lstStyle>
            <a:lvl1pPr marL="0" indent="0" algn="ctr">
              <a:buNone/>
              <a:defRPr>
                <a:solidFill>
                  <a:schemeClr val="bg1"/>
                </a:solidFill>
              </a:defRPr>
            </a:lvl1pPr>
          </a:lstStyle>
          <a:p>
            <a:r>
              <a:rPr lang="en-US"/>
              <a:t> </a:t>
            </a:r>
          </a:p>
        </p:txBody>
      </p:sp>
      <p:pic>
        <p:nvPicPr>
          <p:cNvPr id="28" name="Brattle Lo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508" y="5426646"/>
            <a:ext cx="3323333" cy="1445650"/>
          </a:xfrm>
          <a:prstGeom prst="rect">
            <a:avLst/>
          </a:prstGeom>
        </p:spPr>
      </p:pic>
      <p:sp>
        <p:nvSpPr>
          <p:cNvPr id="13" name="Date"/>
          <p:cNvSpPr>
            <a:spLocks noGrp="1"/>
          </p:cNvSpPr>
          <p:nvPr>
            <p:ph type="body" sz="quarter" idx="26" hasCustomPrompt="1"/>
          </p:nvPr>
        </p:nvSpPr>
        <p:spPr>
          <a:xfrm>
            <a:off x="515938" y="4560769"/>
            <a:ext cx="3049895" cy="609720"/>
          </a:xfrm>
        </p:spPr>
        <p:txBody>
          <a:bodyPr lIns="45720" rIns="0">
            <a:noAutofit/>
          </a:bodyPr>
          <a:lstStyle>
            <a:lvl1pPr marL="60325" indent="-60325">
              <a:defRPr sz="1600" b="1" cap="all" spc="50" baseline="0">
                <a:solidFill>
                  <a:schemeClr val="accent2"/>
                </a:solidFill>
                <a:latin typeface="+mn-lt"/>
              </a:defRPr>
            </a:lvl1pPr>
            <a:lvl2pPr marL="58738" indent="0">
              <a:spcBef>
                <a:spcPts val="300"/>
              </a:spcBef>
              <a:buNone/>
              <a:defRPr sz="2000" baseline="0">
                <a:solidFill>
                  <a:schemeClr val="tx2">
                    <a:lumMod val="75000"/>
                  </a:schemeClr>
                </a:solidFill>
                <a:latin typeface="+mn-lt"/>
              </a:defRPr>
            </a:lvl2pPr>
            <a:lvl3pPr>
              <a:defRPr sz="1600">
                <a:latin typeface="+mn-lt"/>
              </a:defRPr>
            </a:lvl3pPr>
          </a:lstStyle>
          <a:p>
            <a:pPr lvl="0"/>
            <a:r>
              <a:rPr lang="en-US"/>
              <a:t>Date</a:t>
            </a:r>
          </a:p>
        </p:txBody>
      </p:sp>
      <p:sp>
        <p:nvSpPr>
          <p:cNvPr id="30" name="Presented For"/>
          <p:cNvSpPr>
            <a:spLocks noGrp="1"/>
          </p:cNvSpPr>
          <p:nvPr>
            <p:ph type="body" sz="quarter" idx="23" hasCustomPrompt="1"/>
          </p:nvPr>
        </p:nvSpPr>
        <p:spPr>
          <a:xfrm>
            <a:off x="3757435" y="2655664"/>
            <a:ext cx="3290093" cy="1845215"/>
          </a:xfrm>
        </p:spPr>
        <p:txBody>
          <a:bodyPr>
            <a:noAutofit/>
          </a:bodyPr>
          <a:lstStyle>
            <a:lvl1pPr marL="60325" indent="-60325">
              <a:defRPr sz="1600" b="1" cap="all" spc="50" baseline="0">
                <a:solidFill>
                  <a:schemeClr val="accent2"/>
                </a:solidFill>
                <a:latin typeface="+mn-lt"/>
              </a:defRPr>
            </a:lvl1pPr>
            <a:lvl2pPr marL="58738" indent="0">
              <a:spcBef>
                <a:spcPts val="300"/>
              </a:spcBef>
              <a:buNone/>
              <a:defRPr sz="2000">
                <a:solidFill>
                  <a:schemeClr val="accent1"/>
                </a:solidFill>
                <a:latin typeface="+mn-lt"/>
              </a:defRPr>
            </a:lvl2pPr>
            <a:lvl3pPr>
              <a:defRPr sz="1600">
                <a:latin typeface="+mn-lt"/>
              </a:defRPr>
            </a:lvl3pPr>
          </a:lstStyle>
          <a:p>
            <a:pPr lvl="0"/>
            <a:r>
              <a:rPr lang="en-US"/>
              <a:t>Presented For</a:t>
            </a:r>
          </a:p>
          <a:p>
            <a:pPr lvl="1"/>
            <a:r>
              <a:rPr lang="en-US"/>
              <a:t>Client Names</a:t>
            </a:r>
          </a:p>
        </p:txBody>
      </p:sp>
      <p:sp>
        <p:nvSpPr>
          <p:cNvPr id="3" name="Presented By"/>
          <p:cNvSpPr>
            <a:spLocks noGrp="1"/>
          </p:cNvSpPr>
          <p:nvPr>
            <p:ph type="body" sz="quarter" idx="22" hasCustomPrompt="1"/>
          </p:nvPr>
        </p:nvSpPr>
        <p:spPr>
          <a:xfrm>
            <a:off x="515938" y="2655664"/>
            <a:ext cx="3049895" cy="1845215"/>
          </a:xfrm>
        </p:spPr>
        <p:txBody>
          <a:bodyPr lIns="45720" rIns="0">
            <a:noAutofit/>
          </a:bodyPr>
          <a:lstStyle>
            <a:lvl1pPr marL="60325" indent="-60325">
              <a:defRPr sz="1600" b="1" cap="all" spc="50" baseline="0">
                <a:solidFill>
                  <a:schemeClr val="accent2"/>
                </a:solidFill>
                <a:latin typeface="+mn-lt"/>
              </a:defRPr>
            </a:lvl1pPr>
            <a:lvl2pPr marL="58738" indent="0">
              <a:spcBef>
                <a:spcPts val="300"/>
              </a:spcBef>
              <a:buNone/>
              <a:defRPr sz="2000" baseline="0">
                <a:solidFill>
                  <a:schemeClr val="accent1"/>
                </a:solidFill>
                <a:latin typeface="+mn-lt"/>
              </a:defRPr>
            </a:lvl2pPr>
            <a:lvl3pPr>
              <a:defRPr sz="1600">
                <a:latin typeface="+mn-lt"/>
              </a:defRPr>
            </a:lvl3pPr>
          </a:lstStyle>
          <a:p>
            <a:pPr lvl="0"/>
            <a:r>
              <a:rPr lang="en-US"/>
              <a:t>Presented By</a:t>
            </a:r>
          </a:p>
          <a:p>
            <a:pPr lvl="1"/>
            <a:r>
              <a:rPr lang="en-US"/>
              <a:t>Presenter Names</a:t>
            </a:r>
          </a:p>
        </p:txBody>
      </p:sp>
      <p:sp>
        <p:nvSpPr>
          <p:cNvPr id="29" name="Subtitle"/>
          <p:cNvSpPr>
            <a:spLocks noGrp="1"/>
          </p:cNvSpPr>
          <p:nvPr>
            <p:ph type="body" sz="quarter" idx="21" hasCustomPrompt="1"/>
          </p:nvPr>
        </p:nvSpPr>
        <p:spPr>
          <a:xfrm>
            <a:off x="515937" y="1899602"/>
            <a:ext cx="6806439" cy="756062"/>
          </a:xfrm>
        </p:spPr>
        <p:txBody>
          <a:bodyPr>
            <a:normAutofit/>
          </a:bodyPr>
          <a:lstStyle>
            <a:lvl1pPr marL="117475" indent="-117475">
              <a:lnSpc>
                <a:spcPct val="90000"/>
              </a:lnSpc>
              <a:defRPr sz="1800" b="1" cap="all" spc="50" baseline="0">
                <a:solidFill>
                  <a:schemeClr val="accent1"/>
                </a:solidFill>
                <a:latin typeface="+mn-lt"/>
              </a:defRPr>
            </a:lvl1pPr>
          </a:lstStyle>
          <a:p>
            <a:pPr lvl="0"/>
            <a:r>
              <a:rPr lang="en-US"/>
              <a:t>Presentation Subtitle</a:t>
            </a:r>
          </a:p>
        </p:txBody>
      </p:sp>
      <p:sp>
        <p:nvSpPr>
          <p:cNvPr id="26" name="Title"/>
          <p:cNvSpPr>
            <a:spLocks noGrp="1"/>
          </p:cNvSpPr>
          <p:nvPr>
            <p:ph type="title" hasCustomPrompt="1"/>
          </p:nvPr>
        </p:nvSpPr>
        <p:spPr>
          <a:xfrm>
            <a:off x="516416" y="372383"/>
            <a:ext cx="6805961" cy="1507712"/>
          </a:xfrm>
        </p:spPr>
        <p:txBody>
          <a:bodyPr lIns="91440" anchor="b">
            <a:normAutofit/>
          </a:bodyPr>
          <a:lstStyle>
            <a:lvl1pPr>
              <a:defRPr sz="3600" b="1" baseline="0">
                <a:solidFill>
                  <a:schemeClr val="accent1"/>
                </a:solidFill>
              </a:defRPr>
            </a:lvl1pPr>
          </a:lstStyle>
          <a:p>
            <a:r>
              <a:rPr lang="en-US"/>
              <a:t>Presentation Title</a:t>
            </a:r>
          </a:p>
        </p:txBody>
      </p:sp>
    </p:spTree>
    <p:extLst>
      <p:ext uri="{BB962C8B-B14F-4D97-AF65-F5344CB8AC3E}">
        <p14:creationId xmlns:p14="http://schemas.microsoft.com/office/powerpoint/2010/main" val="3018625415"/>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pic>
        <p:nvPicPr>
          <p:cNvPr id="23" name="Pattern Background"/>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1" name="White Slash"/>
          <p:cNvSpPr/>
          <p:nvPr/>
        </p:nvSpPr>
        <p:spPr>
          <a:xfrm>
            <a:off x="-90062" y="0"/>
            <a:ext cx="10024566" cy="6858000"/>
          </a:xfrm>
          <a:custGeom>
            <a:avLst/>
            <a:gdLst>
              <a:gd name="connsiteX0" fmla="*/ 0 w 10024566"/>
              <a:gd name="connsiteY0" fmla="*/ 0 h 6858000"/>
              <a:gd name="connsiteX1" fmla="*/ 1515566 w 10024566"/>
              <a:gd name="connsiteY1" fmla="*/ 0 h 6858000"/>
              <a:gd name="connsiteX2" fmla="*/ 1827294 w 10024566"/>
              <a:gd name="connsiteY2" fmla="*/ 0 h 6858000"/>
              <a:gd name="connsiteX3" fmla="*/ 5290955 w 10024566"/>
              <a:gd name="connsiteY3" fmla="*/ 0 h 6858000"/>
              <a:gd name="connsiteX4" fmla="*/ 5290961 w 10024566"/>
              <a:gd name="connsiteY4" fmla="*/ 0 h 6858000"/>
              <a:gd name="connsiteX5" fmla="*/ 10024566 w 10024566"/>
              <a:gd name="connsiteY5" fmla="*/ 0 h 6858000"/>
              <a:gd name="connsiteX6" fmla="*/ 5619296 w 10024566"/>
              <a:gd name="connsiteY6" fmla="*/ 6858000 h 6858000"/>
              <a:gd name="connsiteX7" fmla="*/ 0 w 1002456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4566" h="6858000">
                <a:moveTo>
                  <a:pt x="0" y="0"/>
                </a:moveTo>
                <a:lnTo>
                  <a:pt x="1515566" y="0"/>
                </a:lnTo>
                <a:lnTo>
                  <a:pt x="1827294" y="0"/>
                </a:lnTo>
                <a:lnTo>
                  <a:pt x="5290955" y="0"/>
                </a:lnTo>
                <a:lnTo>
                  <a:pt x="5290961" y="0"/>
                </a:lnTo>
                <a:lnTo>
                  <a:pt x="10024566" y="0"/>
                </a:lnTo>
                <a:lnTo>
                  <a:pt x="5619296" y="6858000"/>
                </a:lnTo>
                <a:lnTo>
                  <a:pt x="0" y="6858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Picture Placeholder"/>
          <p:cNvSpPr>
            <a:spLocks noGrp="1"/>
          </p:cNvSpPr>
          <p:nvPr>
            <p:ph type="pic" sz="quarter" idx="19" hasCustomPrompt="1"/>
          </p:nvPr>
        </p:nvSpPr>
        <p:spPr>
          <a:xfrm>
            <a:off x="5521343" y="0"/>
            <a:ext cx="6670657" cy="6858000"/>
          </a:xfrm>
          <a:custGeom>
            <a:avLst/>
            <a:gdLst>
              <a:gd name="connsiteX0" fmla="*/ 4405270 w 6670657"/>
              <a:gd name="connsiteY0" fmla="*/ 0 h 6858000"/>
              <a:gd name="connsiteX1" fmla="*/ 6670657 w 6670657"/>
              <a:gd name="connsiteY1" fmla="*/ 0 h 6858000"/>
              <a:gd name="connsiteX2" fmla="*/ 6670657 w 6670657"/>
              <a:gd name="connsiteY2" fmla="*/ 6858000 h 6858000"/>
              <a:gd name="connsiteX3" fmla="*/ 0 w 66706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70657" h="6858000">
                <a:moveTo>
                  <a:pt x="4405270" y="0"/>
                </a:moveTo>
                <a:lnTo>
                  <a:pt x="6670657" y="0"/>
                </a:lnTo>
                <a:lnTo>
                  <a:pt x="6670657" y="6858000"/>
                </a:lnTo>
                <a:lnTo>
                  <a:pt x="0" y="6858000"/>
                </a:lnTo>
                <a:close/>
              </a:path>
            </a:pathLst>
          </a:custGeom>
        </p:spPr>
        <p:txBody>
          <a:bodyPr wrap="square" anchor="ctr">
            <a:noAutofit/>
          </a:bodyPr>
          <a:lstStyle>
            <a:lvl1pPr marL="0" indent="0" algn="ctr">
              <a:buNone/>
              <a:defRPr>
                <a:solidFill>
                  <a:schemeClr val="bg1"/>
                </a:solidFill>
              </a:defRPr>
            </a:lvl1pPr>
          </a:lstStyle>
          <a:p>
            <a:r>
              <a:rPr lang="en-US"/>
              <a:t> </a:t>
            </a:r>
          </a:p>
        </p:txBody>
      </p:sp>
      <p:sp>
        <p:nvSpPr>
          <p:cNvPr id="29" name="Subtitle"/>
          <p:cNvSpPr>
            <a:spLocks noGrp="1"/>
          </p:cNvSpPr>
          <p:nvPr>
            <p:ph type="body" sz="quarter" idx="21"/>
          </p:nvPr>
        </p:nvSpPr>
        <p:spPr>
          <a:xfrm>
            <a:off x="515937" y="2904631"/>
            <a:ext cx="7047091" cy="1324469"/>
          </a:xfrm>
        </p:spPr>
        <p:txBody>
          <a:bodyPr lIns="36576">
            <a:normAutofit/>
          </a:bodyPr>
          <a:lstStyle>
            <a:lvl1pPr marL="60325" indent="-60325">
              <a:lnSpc>
                <a:spcPct val="90000"/>
              </a:lnSpc>
              <a:defRPr sz="2200" b="1" cap="all" spc="50" baseline="0">
                <a:solidFill>
                  <a:schemeClr val="accent1"/>
                </a:solidFill>
                <a:latin typeface="+mn-lt"/>
              </a:defRPr>
            </a:lvl1pPr>
          </a:lstStyle>
          <a:p>
            <a:pPr lvl="0"/>
            <a:r>
              <a:rPr lang="en-US"/>
              <a:t>Click to edit Master text styles</a:t>
            </a:r>
          </a:p>
        </p:txBody>
      </p:sp>
      <p:sp>
        <p:nvSpPr>
          <p:cNvPr id="26" name="Title"/>
          <p:cNvSpPr>
            <a:spLocks noGrp="1"/>
          </p:cNvSpPr>
          <p:nvPr>
            <p:ph type="title" hasCustomPrompt="1"/>
          </p:nvPr>
        </p:nvSpPr>
        <p:spPr>
          <a:xfrm>
            <a:off x="516416" y="649480"/>
            <a:ext cx="7815734" cy="2096482"/>
          </a:xfrm>
        </p:spPr>
        <p:txBody>
          <a:bodyPr lIns="91440" anchor="b">
            <a:noAutofit/>
          </a:bodyPr>
          <a:lstStyle>
            <a:lvl1pPr>
              <a:defRPr sz="4200" b="1" baseline="0">
                <a:solidFill>
                  <a:schemeClr val="accent1"/>
                </a:solidFill>
              </a:defRPr>
            </a:lvl1pPr>
          </a:lstStyle>
          <a:p>
            <a:r>
              <a:rPr lang="en-US"/>
              <a:t>Section Title</a:t>
            </a:r>
          </a:p>
        </p:txBody>
      </p:sp>
    </p:spTree>
    <p:extLst>
      <p:ext uri="{BB962C8B-B14F-4D97-AF65-F5344CB8AC3E}">
        <p14:creationId xmlns:p14="http://schemas.microsoft.com/office/powerpoint/2010/main" val="4094305784"/>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ockquote">
    <p:bg>
      <p:bgPr>
        <a:solidFill>
          <a:schemeClr val="bg1"/>
        </a:solidFill>
        <a:effectLst/>
      </p:bgPr>
    </p:bg>
    <p:spTree>
      <p:nvGrpSpPr>
        <p:cNvPr id="1" name=""/>
        <p:cNvGrpSpPr/>
        <p:nvPr/>
      </p:nvGrpSpPr>
      <p:grpSpPr>
        <a:xfrm>
          <a:off x="0" y="0"/>
          <a:ext cx="0" cy="0"/>
          <a:chOff x="0" y="0"/>
          <a:chExt cx="0" cy="0"/>
        </a:xfrm>
      </p:grpSpPr>
      <p:pic>
        <p:nvPicPr>
          <p:cNvPr id="2" name="Pattern Background"/>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38747"/>
            <a:ext cx="12197166" cy="6896747"/>
          </a:xfrm>
          <a:prstGeom prst="rect">
            <a:avLst/>
          </a:prstGeom>
        </p:spPr>
      </p:pic>
      <p:sp>
        <p:nvSpPr>
          <p:cNvPr id="10" name="Gradient Overlay"/>
          <p:cNvSpPr/>
          <p:nvPr/>
        </p:nvSpPr>
        <p:spPr>
          <a:xfrm>
            <a:off x="0" y="-38746"/>
            <a:ext cx="12192000" cy="6896748"/>
          </a:xfrm>
          <a:prstGeom prst="rect">
            <a:avLst/>
          </a:prstGeom>
          <a:gradFill>
            <a:gsLst>
              <a:gs pos="10000">
                <a:schemeClr val="tx2">
                  <a:alpha val="90000"/>
                </a:schemeClr>
              </a:gs>
              <a:gs pos="90000">
                <a:schemeClr val="tx2">
                  <a:alpha val="10000"/>
                </a:schemeClr>
              </a:gs>
            </a:gsLst>
            <a:lin ang="186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p:cNvCxnSpPr/>
          <p:nvPr/>
        </p:nvCxnSpPr>
        <p:spPr>
          <a:xfrm>
            <a:off x="601335" y="1135248"/>
            <a:ext cx="109728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itle"/>
          <p:cNvSpPr>
            <a:spLocks noGrp="1"/>
          </p:cNvSpPr>
          <p:nvPr>
            <p:ph type="title" hasCustomPrompt="1"/>
          </p:nvPr>
        </p:nvSpPr>
        <p:spPr>
          <a:xfrm>
            <a:off x="516416" y="1708219"/>
            <a:ext cx="11065984" cy="4501661"/>
          </a:xfrm>
        </p:spPr>
        <p:txBody>
          <a:bodyPr anchor="t" anchorCtr="0">
            <a:normAutofit/>
          </a:bodyPr>
          <a:lstStyle>
            <a:lvl1pPr marL="0" algn="l" defTabSz="457200" rtl="0" eaLnBrk="1" latinLnBrk="0" hangingPunct="1">
              <a:lnSpc>
                <a:spcPct val="90000"/>
              </a:lnSpc>
              <a:spcBef>
                <a:spcPct val="0"/>
              </a:spcBef>
              <a:buNone/>
              <a:defRPr lang="en-US" sz="5000" b="1" kern="1200" dirty="0">
                <a:solidFill>
                  <a:schemeClr val="bg1"/>
                </a:solidFill>
                <a:latin typeface="Calibri" panose="020F0502020204030204" pitchFamily="34" charset="0"/>
                <a:ea typeface="+mj-ea"/>
                <a:cs typeface="Calibri" panose="020F0502020204030204" pitchFamily="34" charset="0"/>
              </a:defRPr>
            </a:lvl1pPr>
          </a:lstStyle>
          <a:p>
            <a:r>
              <a:rPr lang="en-US"/>
              <a:t>Block Quote Text</a:t>
            </a:r>
          </a:p>
        </p:txBody>
      </p:sp>
    </p:spTree>
    <p:extLst>
      <p:ext uri="{BB962C8B-B14F-4D97-AF65-F5344CB8AC3E}">
        <p14:creationId xmlns:p14="http://schemas.microsoft.com/office/powerpoint/2010/main" val="1172950093"/>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Light 1-Column">
    <p:spTree>
      <p:nvGrpSpPr>
        <p:cNvPr id="1" name=""/>
        <p:cNvGrpSpPr/>
        <p:nvPr/>
      </p:nvGrpSpPr>
      <p:grpSpPr>
        <a:xfrm>
          <a:off x="0" y="0"/>
          <a:ext cx="0" cy="0"/>
          <a:chOff x="0" y="0"/>
          <a:chExt cx="0" cy="0"/>
        </a:xfrm>
      </p:grpSpPr>
      <p:sp>
        <p:nvSpPr>
          <p:cNvPr id="6" name="Slide Number Placeholder"/>
          <p:cNvSpPr>
            <a:spLocks noGrp="1"/>
          </p:cNvSpPr>
          <p:nvPr>
            <p:ph type="sldNum" sz="quarter" idx="21"/>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20"/>
          </p:nvPr>
        </p:nvSpPr>
        <p:spPr/>
        <p:txBody>
          <a:bodyPr/>
          <a:lstStyle/>
          <a:p>
            <a:r>
              <a:rPr lang="en-US"/>
              <a:t>Privileged and confidential. Prepared at the request of counsel. </a:t>
            </a:r>
          </a:p>
        </p:txBody>
      </p:sp>
      <p:sp>
        <p:nvSpPr>
          <p:cNvPr id="11" name="Text Placeholder"/>
          <p:cNvSpPr>
            <a:spLocks noGrp="1"/>
          </p:cNvSpPr>
          <p:nvPr>
            <p:ph type="body" sz="quarter" idx="16"/>
          </p:nvPr>
        </p:nvSpPr>
        <p:spPr>
          <a:xfrm>
            <a:off x="508000" y="1181101"/>
            <a:ext cx="11164888" cy="4995862"/>
          </a:xfrm>
        </p:spPr>
        <p:txBody>
          <a:bodyPr tIns="18288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ection Header"/>
          <p:cNvSpPr>
            <a:spLocks noGrp="1"/>
          </p:cNvSpPr>
          <p:nvPr>
            <p:ph type="body" sz="quarter" idx="19" hasCustomPrompt="1"/>
          </p:nvPr>
        </p:nvSpPr>
        <p:spPr>
          <a:xfrm>
            <a:off x="508000" y="7549"/>
            <a:ext cx="6040438" cy="477054"/>
          </a:xfrm>
        </p:spPr>
        <p:txBody>
          <a:bodyPr lIns="45720">
            <a:spAutoFit/>
          </a:bodyPr>
          <a:lstStyle>
            <a:lvl1pPr marL="55563" indent="-55563">
              <a:defRPr sz="1600" b="1" cap="all" spc="50"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a:t>Section Header</a:t>
            </a:r>
          </a:p>
        </p:txBody>
      </p:sp>
      <p:cxnSp>
        <p:nvCxnSpPr>
          <p:cNvPr id="12" name="Straight Connector"/>
          <p:cNvCxnSpPr/>
          <p:nvPr userDrawn="1"/>
        </p:nvCxnSpPr>
        <p:spPr>
          <a:xfrm>
            <a:off x="601335" y="1181101"/>
            <a:ext cx="137160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92833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Light 1-Column Image">
    <p:spTree>
      <p:nvGrpSpPr>
        <p:cNvPr id="1" name=""/>
        <p:cNvGrpSpPr/>
        <p:nvPr/>
      </p:nvGrpSpPr>
      <p:grpSpPr>
        <a:xfrm>
          <a:off x="0" y="0"/>
          <a:ext cx="0" cy="0"/>
          <a:chOff x="0" y="0"/>
          <a:chExt cx="0" cy="0"/>
        </a:xfrm>
      </p:grpSpPr>
      <p:sp>
        <p:nvSpPr>
          <p:cNvPr id="22" name="Picture Placeholder 21"/>
          <p:cNvSpPr>
            <a:spLocks noGrp="1"/>
          </p:cNvSpPr>
          <p:nvPr>
            <p:ph type="pic" sz="quarter" idx="22" hasCustomPrompt="1"/>
          </p:nvPr>
        </p:nvSpPr>
        <p:spPr>
          <a:xfrm>
            <a:off x="8122579" y="-1"/>
            <a:ext cx="4069421" cy="6858001"/>
          </a:xfrm>
          <a:custGeom>
            <a:avLst/>
            <a:gdLst>
              <a:gd name="connsiteX0" fmla="*/ 1 w 4069421"/>
              <a:gd name="connsiteY0" fmla="*/ 0 h 6858001"/>
              <a:gd name="connsiteX1" fmla="*/ 2520994 w 4069421"/>
              <a:gd name="connsiteY1" fmla="*/ 0 h 6858001"/>
              <a:gd name="connsiteX2" fmla="*/ 3466099 w 4069421"/>
              <a:gd name="connsiteY2" fmla="*/ 0 h 6858001"/>
              <a:gd name="connsiteX3" fmla="*/ 4065144 w 4069421"/>
              <a:gd name="connsiteY3" fmla="*/ 0 h 6858001"/>
              <a:gd name="connsiteX4" fmla="*/ 4065144 w 4069421"/>
              <a:gd name="connsiteY4" fmla="*/ 1 h 6858001"/>
              <a:gd name="connsiteX5" fmla="*/ 4069421 w 4069421"/>
              <a:gd name="connsiteY5" fmla="*/ 1 h 6858001"/>
              <a:gd name="connsiteX6" fmla="*/ 4069421 w 4069421"/>
              <a:gd name="connsiteY6" fmla="*/ 6858001 h 6858001"/>
              <a:gd name="connsiteX7" fmla="*/ 4065144 w 4069421"/>
              <a:gd name="connsiteY7" fmla="*/ 6858001 h 6858001"/>
              <a:gd name="connsiteX8" fmla="*/ 2520994 w 4069421"/>
              <a:gd name="connsiteY8" fmla="*/ 6858001 h 6858001"/>
              <a:gd name="connsiteX9" fmla="*/ 0 w 4069421"/>
              <a:gd name="connsiteY9" fmla="*/ 6858001 h 6858001"/>
              <a:gd name="connsiteX10" fmla="*/ 0 w 4069421"/>
              <a:gd name="connsiteY10" fmla="*/ 6857999 h 6858001"/>
              <a:gd name="connsiteX11" fmla="*/ 2392988 w 4069421"/>
              <a:gd name="connsiteY11" fmla="*/ 685799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9421" h="6858001">
                <a:moveTo>
                  <a:pt x="1" y="0"/>
                </a:moveTo>
                <a:lnTo>
                  <a:pt x="2520994" y="0"/>
                </a:lnTo>
                <a:lnTo>
                  <a:pt x="3466099" y="0"/>
                </a:lnTo>
                <a:lnTo>
                  <a:pt x="4065144" y="0"/>
                </a:lnTo>
                <a:lnTo>
                  <a:pt x="4065144" y="1"/>
                </a:lnTo>
                <a:lnTo>
                  <a:pt x="4069421" y="1"/>
                </a:lnTo>
                <a:lnTo>
                  <a:pt x="4069421" y="6858001"/>
                </a:lnTo>
                <a:lnTo>
                  <a:pt x="4065144" y="6858001"/>
                </a:lnTo>
                <a:lnTo>
                  <a:pt x="2520994" y="6858001"/>
                </a:lnTo>
                <a:lnTo>
                  <a:pt x="0" y="6858001"/>
                </a:lnTo>
                <a:lnTo>
                  <a:pt x="0" y="6857999"/>
                </a:lnTo>
                <a:lnTo>
                  <a:pt x="2392988" y="6857999"/>
                </a:lnTo>
                <a:close/>
              </a:path>
            </a:pathLst>
          </a:custGeom>
          <a:noFill/>
        </p:spPr>
        <p:txBody>
          <a:bodyPr wrap="square" anchor="ctr">
            <a:noAutofit/>
          </a:bodyPr>
          <a:lstStyle>
            <a:lvl1pPr marL="0" indent="0" algn="ctr">
              <a:buNone/>
              <a:defRPr>
                <a:solidFill>
                  <a:schemeClr val="bg1"/>
                </a:solidFill>
              </a:defRPr>
            </a:lvl1pPr>
          </a:lstStyle>
          <a:p>
            <a:r>
              <a:rPr lang="en-US"/>
              <a:t> </a:t>
            </a:r>
          </a:p>
        </p:txBody>
      </p:sp>
      <p:sp>
        <p:nvSpPr>
          <p:cNvPr id="6" name="Slide Number Placeholder"/>
          <p:cNvSpPr>
            <a:spLocks noGrp="1"/>
          </p:cNvSpPr>
          <p:nvPr>
            <p:ph type="sldNum" sz="quarter" idx="21"/>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20"/>
          </p:nvPr>
        </p:nvSpPr>
        <p:spPr/>
        <p:txBody>
          <a:bodyPr/>
          <a:lstStyle/>
          <a:p>
            <a:r>
              <a:rPr lang="en-US"/>
              <a:t>Privileged and confidential. Prepared at the request of counsel. </a:t>
            </a:r>
          </a:p>
        </p:txBody>
      </p:sp>
      <p:sp>
        <p:nvSpPr>
          <p:cNvPr id="11" name="Text Placeholder"/>
          <p:cNvSpPr>
            <a:spLocks noGrp="1"/>
          </p:cNvSpPr>
          <p:nvPr>
            <p:ph type="body" sz="quarter" idx="16"/>
          </p:nvPr>
        </p:nvSpPr>
        <p:spPr>
          <a:xfrm>
            <a:off x="508000" y="1181101"/>
            <a:ext cx="11164888" cy="4995862"/>
          </a:xfrm>
        </p:spPr>
        <p:txBody>
          <a:bodyPr tIns="18288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ection Header"/>
          <p:cNvSpPr>
            <a:spLocks noGrp="1"/>
          </p:cNvSpPr>
          <p:nvPr>
            <p:ph type="body" sz="quarter" idx="19" hasCustomPrompt="1"/>
          </p:nvPr>
        </p:nvSpPr>
        <p:spPr>
          <a:xfrm>
            <a:off x="508000" y="7549"/>
            <a:ext cx="6040438" cy="477054"/>
          </a:xfrm>
        </p:spPr>
        <p:txBody>
          <a:bodyPr lIns="45720">
            <a:spAutoFit/>
          </a:bodyPr>
          <a:lstStyle>
            <a:lvl1pPr marL="55563" indent="-55563">
              <a:defRPr sz="1600" b="1" cap="all" spc="50"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a:t>Section Header</a:t>
            </a:r>
          </a:p>
        </p:txBody>
      </p:sp>
      <p:cxnSp>
        <p:nvCxnSpPr>
          <p:cNvPr id="12" name="Straight Connector"/>
          <p:cNvCxnSpPr/>
          <p:nvPr userDrawn="1"/>
        </p:nvCxnSpPr>
        <p:spPr>
          <a:xfrm>
            <a:off x="601335" y="1181101"/>
            <a:ext cx="137160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2239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FDCB29-55A0-43A1-85B7-757D5877C896}" type="datetimeFigureOut">
              <a:rPr lang="en-US" smtClean="0"/>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9E0F5D-4AD9-42C8-9C94-70137C50ECB6}" type="slidenum">
              <a:rPr lang="en-US" smtClean="0"/>
              <a:t>‹#›</a:t>
            </a:fld>
            <a:endParaRPr lang="en-US"/>
          </a:p>
        </p:txBody>
      </p:sp>
    </p:spTree>
    <p:extLst>
      <p:ext uri="{BB962C8B-B14F-4D97-AF65-F5344CB8AC3E}">
        <p14:creationId xmlns:p14="http://schemas.microsoft.com/office/powerpoint/2010/main" val="32444645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ext Light 1-Column 2-Line Title">
    <p:spTree>
      <p:nvGrpSpPr>
        <p:cNvPr id="1" name=""/>
        <p:cNvGrpSpPr/>
        <p:nvPr/>
      </p:nvGrpSpPr>
      <p:grpSpPr>
        <a:xfrm>
          <a:off x="0" y="0"/>
          <a:ext cx="0" cy="0"/>
          <a:chOff x="0" y="0"/>
          <a:chExt cx="0" cy="0"/>
        </a:xfrm>
      </p:grpSpPr>
      <p:sp>
        <p:nvSpPr>
          <p:cNvPr id="6" name="Slide Number Placeholder"/>
          <p:cNvSpPr>
            <a:spLocks noGrp="1"/>
          </p:cNvSpPr>
          <p:nvPr>
            <p:ph type="sldNum" sz="quarter" idx="21"/>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20"/>
          </p:nvPr>
        </p:nvSpPr>
        <p:spPr/>
        <p:txBody>
          <a:bodyPr/>
          <a:lstStyle/>
          <a:p>
            <a:r>
              <a:rPr lang="en-US"/>
              <a:t>Privileged and confidential. Prepared at the request of counsel. </a:t>
            </a:r>
          </a:p>
        </p:txBody>
      </p:sp>
      <p:sp>
        <p:nvSpPr>
          <p:cNvPr id="11" name="Text Placeholder"/>
          <p:cNvSpPr>
            <a:spLocks noGrp="1"/>
          </p:cNvSpPr>
          <p:nvPr>
            <p:ph type="body" sz="quarter" idx="16"/>
          </p:nvPr>
        </p:nvSpPr>
        <p:spPr>
          <a:xfrm>
            <a:off x="508000" y="1525985"/>
            <a:ext cx="11164888" cy="4650978"/>
          </a:xfrm>
        </p:spPr>
        <p:txBody>
          <a:bodyPr tIns="18288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p:cNvCxnSpPr/>
          <p:nvPr/>
        </p:nvCxnSpPr>
        <p:spPr>
          <a:xfrm>
            <a:off x="601335" y="1525985"/>
            <a:ext cx="137160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16" name="Section Header"/>
          <p:cNvSpPr>
            <a:spLocks noGrp="1"/>
          </p:cNvSpPr>
          <p:nvPr>
            <p:ph type="body" sz="quarter" idx="19" hasCustomPrompt="1"/>
          </p:nvPr>
        </p:nvSpPr>
        <p:spPr>
          <a:xfrm>
            <a:off x="508000" y="7549"/>
            <a:ext cx="6040438" cy="477054"/>
          </a:xfrm>
        </p:spPr>
        <p:txBody>
          <a:bodyPr lIns="45720">
            <a:spAutoFit/>
          </a:bodyPr>
          <a:lstStyle>
            <a:lvl1pPr marL="55563" indent="-55563">
              <a:defRPr sz="1600" b="1" cap="all" spc="50"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a:t>Section Header</a:t>
            </a:r>
          </a:p>
        </p:txBody>
      </p:sp>
      <p:sp>
        <p:nvSpPr>
          <p:cNvPr id="2" name="Title"/>
          <p:cNvSpPr>
            <a:spLocks noGrp="1"/>
          </p:cNvSpPr>
          <p:nvPr>
            <p:ph type="title"/>
          </p:nvPr>
        </p:nvSpPr>
        <p:spPr>
          <a:xfrm>
            <a:off x="508000" y="857632"/>
            <a:ext cx="10231535" cy="555476"/>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16097594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Dark 1-Column">
    <p:bg>
      <p:bgPr>
        <a:solidFill>
          <a:schemeClr val="tx2"/>
        </a:solidFill>
        <a:effectLst/>
      </p:bgPr>
    </p:bg>
    <p:spTree>
      <p:nvGrpSpPr>
        <p:cNvPr id="1" name=""/>
        <p:cNvGrpSpPr/>
        <p:nvPr/>
      </p:nvGrpSpPr>
      <p:grpSpPr>
        <a:xfrm>
          <a:off x="0" y="0"/>
          <a:ext cx="0" cy="0"/>
          <a:chOff x="0" y="0"/>
          <a:chExt cx="0" cy="0"/>
        </a:xfrm>
      </p:grpSpPr>
      <p:pic>
        <p:nvPicPr>
          <p:cNvPr id="10" name="Pictur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4332" y="1"/>
            <a:ext cx="1807668" cy="1812188"/>
          </a:xfrm>
          <a:prstGeom prst="rect">
            <a:avLst/>
          </a:prstGeom>
        </p:spPr>
      </p:pic>
      <p:sp>
        <p:nvSpPr>
          <p:cNvPr id="4" name="Slide Number Placeholder"/>
          <p:cNvSpPr>
            <a:spLocks noGrp="1"/>
          </p:cNvSpPr>
          <p:nvPr>
            <p:ph type="sldNum" sz="quarter" idx="18"/>
          </p:nvPr>
        </p:nvSpPr>
        <p:spPr/>
        <p:txBody>
          <a:bodyPr/>
          <a:lstStyle>
            <a:lvl1pPr>
              <a:defRPr>
                <a:solidFill>
                  <a:schemeClr val="bg1">
                    <a:alpha val="75000"/>
                  </a:schemeClr>
                </a:solidFill>
              </a:defRPr>
            </a:lvl1pPr>
          </a:lstStyle>
          <a:p>
            <a:r>
              <a:rPr lang="en-US"/>
              <a:t>brattle.com | </a:t>
            </a:r>
            <a:fld id="{C95ECF09-ED6D-489D-87B4-9DBCD4D54A41}" type="slidenum">
              <a:rPr lang="en-US" smtClean="0"/>
              <a:pPr/>
              <a:t>‹#›</a:t>
            </a:fld>
            <a:endParaRPr lang="en-US"/>
          </a:p>
        </p:txBody>
      </p:sp>
      <p:sp>
        <p:nvSpPr>
          <p:cNvPr id="2" name="Footer Placeholder"/>
          <p:cNvSpPr>
            <a:spLocks noGrp="1"/>
          </p:cNvSpPr>
          <p:nvPr>
            <p:ph type="ftr" sz="quarter" idx="17"/>
          </p:nvPr>
        </p:nvSpPr>
        <p:spPr/>
        <p:txBody>
          <a:bodyPr/>
          <a:lstStyle>
            <a:lvl1pPr>
              <a:defRPr>
                <a:solidFill>
                  <a:schemeClr val="bg1">
                    <a:alpha val="75000"/>
                  </a:schemeClr>
                </a:solidFill>
              </a:defRPr>
            </a:lvl1pPr>
          </a:lstStyle>
          <a:p>
            <a:r>
              <a:rPr lang="en-US"/>
              <a:t>Privileged and confidential. Prepared at the request of counsel. </a:t>
            </a:r>
          </a:p>
        </p:txBody>
      </p:sp>
      <p:sp>
        <p:nvSpPr>
          <p:cNvPr id="11" name="Text Placeholder"/>
          <p:cNvSpPr>
            <a:spLocks noGrp="1"/>
          </p:cNvSpPr>
          <p:nvPr>
            <p:ph type="body" sz="quarter" idx="16"/>
          </p:nvPr>
        </p:nvSpPr>
        <p:spPr>
          <a:xfrm>
            <a:off x="508000" y="1181100"/>
            <a:ext cx="11164888" cy="4995862"/>
          </a:xfrm>
        </p:spPr>
        <p:txBody>
          <a:bodyPr tIns="182880">
            <a:noAutofit/>
          </a:bodyPr>
          <a:lstStyle>
            <a:lvl1pPr>
              <a:defRPr>
                <a:solidFill>
                  <a:schemeClr val="bg1"/>
                </a:solidFill>
              </a:defRPr>
            </a:lvl1pPr>
            <a:lvl2pPr>
              <a:buClr>
                <a:schemeClr val="accent2"/>
              </a:buClr>
              <a:defRPr>
                <a:solidFill>
                  <a:schemeClr val="bg1"/>
                </a:solidFill>
              </a:defRPr>
            </a:lvl2pPr>
            <a:lvl3pPr>
              <a:defRPr>
                <a:solidFill>
                  <a:schemeClr val="bg1"/>
                </a:solidFill>
              </a:defRPr>
            </a:lvl3pPr>
            <a:lvl4pPr>
              <a:defRPr>
                <a:solidFill>
                  <a:schemeClr val="bg1"/>
                </a:solidFill>
              </a:defRPr>
            </a:lvl4pPr>
            <a:lvl5pPr>
              <a:defRPr baseline="0">
                <a:solidFill>
                  <a:schemeClr val="bg1"/>
                </a:solidFill>
              </a:defRPr>
            </a:lvl5pPr>
            <a:lvl6pPr>
              <a:defRPr/>
            </a:lvl6pPr>
            <a:lvl7pPr>
              <a:defRPr>
                <a:solidFill>
                  <a:schemeClr val="bg1">
                    <a:alpha val="75000"/>
                  </a:schemeClr>
                </a:solidFill>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p:cNvCxnSpPr/>
          <p:nvPr/>
        </p:nvCxnSpPr>
        <p:spPr>
          <a:xfrm>
            <a:off x="601335" y="1181100"/>
            <a:ext cx="13716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Section Header"/>
          <p:cNvSpPr>
            <a:spLocks noGrp="1"/>
          </p:cNvSpPr>
          <p:nvPr>
            <p:ph type="body" sz="quarter" idx="19" hasCustomPrompt="1"/>
          </p:nvPr>
        </p:nvSpPr>
        <p:spPr>
          <a:xfrm>
            <a:off x="508000" y="7549"/>
            <a:ext cx="6040438" cy="477054"/>
          </a:xfrm>
        </p:spPr>
        <p:txBody>
          <a:bodyPr lIns="45720">
            <a:spAutoFit/>
          </a:bodyPr>
          <a:lstStyle>
            <a:lvl1pPr marL="55563" indent="-55563">
              <a:defRPr sz="1600" b="1" cap="all" spc="50"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a:t>Section Header</a:t>
            </a:r>
          </a:p>
        </p:txBody>
      </p:sp>
      <p:sp>
        <p:nvSpPr>
          <p:cNvPr id="9" name="Title"/>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6799663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ext Light 2-Columns">
    <p:spTree>
      <p:nvGrpSpPr>
        <p:cNvPr id="1" name=""/>
        <p:cNvGrpSpPr/>
        <p:nvPr/>
      </p:nvGrpSpPr>
      <p:grpSpPr>
        <a:xfrm>
          <a:off x="0" y="0"/>
          <a:ext cx="0" cy="0"/>
          <a:chOff x="0" y="0"/>
          <a:chExt cx="0" cy="0"/>
        </a:xfrm>
      </p:grpSpPr>
      <p:sp>
        <p:nvSpPr>
          <p:cNvPr id="4" name="Slide Number Placeholder"/>
          <p:cNvSpPr>
            <a:spLocks noGrp="1"/>
          </p:cNvSpPr>
          <p:nvPr>
            <p:ph type="sldNum" sz="quarter" idx="21"/>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22"/>
          </p:nvPr>
        </p:nvSpPr>
        <p:spPr/>
        <p:txBody>
          <a:bodyPr/>
          <a:lstStyle/>
          <a:p>
            <a:r>
              <a:rPr lang="en-US"/>
              <a:t>Privileged and confidential. Prepared at the request of counsel. </a:t>
            </a:r>
          </a:p>
        </p:txBody>
      </p:sp>
      <p:sp>
        <p:nvSpPr>
          <p:cNvPr id="11" name="Text Placeholder"/>
          <p:cNvSpPr>
            <a:spLocks noGrp="1"/>
          </p:cNvSpPr>
          <p:nvPr>
            <p:ph type="body" sz="quarter" idx="16"/>
          </p:nvPr>
        </p:nvSpPr>
        <p:spPr>
          <a:xfrm>
            <a:off x="508000" y="1181101"/>
            <a:ext cx="11164888" cy="4995862"/>
          </a:xfrm>
        </p:spPr>
        <p:txBody>
          <a:bodyPr tIns="182880" numCol="2" spcCol="4572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p:cNvCxnSpPr/>
          <p:nvPr/>
        </p:nvCxnSpPr>
        <p:spPr>
          <a:xfrm>
            <a:off x="601335" y="1181100"/>
            <a:ext cx="137160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13" name="Section Header"/>
          <p:cNvSpPr>
            <a:spLocks noGrp="1"/>
          </p:cNvSpPr>
          <p:nvPr>
            <p:ph type="body" sz="quarter" idx="19" hasCustomPrompt="1"/>
          </p:nvPr>
        </p:nvSpPr>
        <p:spPr>
          <a:xfrm>
            <a:off x="508000" y="7549"/>
            <a:ext cx="6040438" cy="477054"/>
          </a:xfrm>
        </p:spPr>
        <p:txBody>
          <a:bodyPr lIns="45720">
            <a:spAutoFit/>
          </a:bodyPr>
          <a:lstStyle>
            <a:lvl1pPr marL="55563" indent="-55563">
              <a:defRPr sz="1600" b="1" cap="all" spc="50"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a:t>Section Header</a:t>
            </a:r>
          </a:p>
        </p:txBody>
      </p:sp>
      <p:sp>
        <p:nvSpPr>
          <p:cNvPr id="9" name="Title"/>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1270300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ext Dark 2-Columns">
    <p:bg>
      <p:bgPr>
        <a:solidFill>
          <a:schemeClr val="tx2"/>
        </a:solidFill>
        <a:effectLst/>
      </p:bgPr>
    </p:bg>
    <p:spTree>
      <p:nvGrpSpPr>
        <p:cNvPr id="1" name=""/>
        <p:cNvGrpSpPr/>
        <p:nvPr/>
      </p:nvGrpSpPr>
      <p:grpSpPr>
        <a:xfrm>
          <a:off x="0" y="0"/>
          <a:ext cx="0" cy="0"/>
          <a:chOff x="0" y="0"/>
          <a:chExt cx="0" cy="0"/>
        </a:xfrm>
      </p:grpSpPr>
      <p:pic>
        <p:nvPicPr>
          <p:cNvPr id="10" name="Pictur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4332" y="1"/>
            <a:ext cx="1807668" cy="1812188"/>
          </a:xfrm>
          <a:prstGeom prst="rect">
            <a:avLst/>
          </a:prstGeom>
        </p:spPr>
      </p:pic>
      <p:sp>
        <p:nvSpPr>
          <p:cNvPr id="4" name="Slide Number Placeholder"/>
          <p:cNvSpPr>
            <a:spLocks noGrp="1"/>
          </p:cNvSpPr>
          <p:nvPr>
            <p:ph type="sldNum" sz="quarter" idx="18"/>
          </p:nvPr>
        </p:nvSpPr>
        <p:spPr/>
        <p:txBody>
          <a:bodyPr/>
          <a:lstStyle>
            <a:lvl1pPr>
              <a:defRPr>
                <a:solidFill>
                  <a:schemeClr val="bg1">
                    <a:alpha val="75000"/>
                  </a:schemeClr>
                </a:solidFill>
              </a:defRPr>
            </a:lvl1pPr>
          </a:lstStyle>
          <a:p>
            <a:r>
              <a:rPr lang="en-US"/>
              <a:t>brattle.com | </a:t>
            </a:r>
            <a:fld id="{C95ECF09-ED6D-489D-87B4-9DBCD4D54A41}" type="slidenum">
              <a:rPr lang="en-US" smtClean="0"/>
              <a:pPr/>
              <a:t>‹#›</a:t>
            </a:fld>
            <a:endParaRPr lang="en-US"/>
          </a:p>
        </p:txBody>
      </p:sp>
      <p:sp>
        <p:nvSpPr>
          <p:cNvPr id="2" name="Footer Placeholder"/>
          <p:cNvSpPr>
            <a:spLocks noGrp="1"/>
          </p:cNvSpPr>
          <p:nvPr>
            <p:ph type="ftr" sz="quarter" idx="17"/>
          </p:nvPr>
        </p:nvSpPr>
        <p:spPr/>
        <p:txBody>
          <a:bodyPr/>
          <a:lstStyle>
            <a:lvl1pPr>
              <a:defRPr>
                <a:solidFill>
                  <a:schemeClr val="bg1">
                    <a:alpha val="75000"/>
                  </a:schemeClr>
                </a:solidFill>
              </a:defRPr>
            </a:lvl1pPr>
          </a:lstStyle>
          <a:p>
            <a:r>
              <a:rPr lang="en-US"/>
              <a:t>Privileged and confidential. Prepared at the request of counsel. </a:t>
            </a:r>
          </a:p>
        </p:txBody>
      </p:sp>
      <p:sp>
        <p:nvSpPr>
          <p:cNvPr id="11" name="Text Placeholder"/>
          <p:cNvSpPr>
            <a:spLocks noGrp="1"/>
          </p:cNvSpPr>
          <p:nvPr>
            <p:ph type="body" sz="quarter" idx="16"/>
          </p:nvPr>
        </p:nvSpPr>
        <p:spPr>
          <a:xfrm>
            <a:off x="508000" y="1181101"/>
            <a:ext cx="11164888" cy="4995862"/>
          </a:xfrm>
        </p:spPr>
        <p:txBody>
          <a:bodyPr tIns="182880" numCol="2" spcCol="457200">
            <a:noAutofit/>
          </a:bodyPr>
          <a:lstStyle>
            <a:lvl1pPr>
              <a:defRPr>
                <a:solidFill>
                  <a:schemeClr val="bg1"/>
                </a:solidFill>
              </a:defRPr>
            </a:lvl1pPr>
            <a:lvl2pPr>
              <a:buClr>
                <a:schemeClr val="accent2"/>
              </a:buClr>
              <a:defRPr>
                <a:solidFill>
                  <a:schemeClr val="bg1"/>
                </a:solidFill>
              </a:defRPr>
            </a:lvl2pPr>
            <a:lvl3pPr>
              <a:defRPr>
                <a:solidFill>
                  <a:schemeClr val="bg1"/>
                </a:solidFill>
              </a:defRPr>
            </a:lvl3pPr>
            <a:lvl4pPr>
              <a:defRPr>
                <a:solidFill>
                  <a:schemeClr val="bg1"/>
                </a:solidFill>
              </a:defRPr>
            </a:lvl4pPr>
            <a:lvl5pPr>
              <a:defRPr baseline="0">
                <a:solidFill>
                  <a:schemeClr val="bg1"/>
                </a:solidFill>
              </a:defRPr>
            </a:lvl5pPr>
            <a:lvl6pPr>
              <a:defRPr/>
            </a:lvl6pPr>
            <a:lvl7pPr>
              <a:defRPr>
                <a:solidFill>
                  <a:schemeClr val="bg1">
                    <a:alpha val="75000"/>
                  </a:schemeClr>
                </a:solidFill>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p:cNvCxnSpPr/>
          <p:nvPr/>
        </p:nvCxnSpPr>
        <p:spPr>
          <a:xfrm>
            <a:off x="601335" y="1181101"/>
            <a:ext cx="13716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Section Header"/>
          <p:cNvSpPr>
            <a:spLocks noGrp="1"/>
          </p:cNvSpPr>
          <p:nvPr>
            <p:ph type="body" sz="quarter" idx="19" hasCustomPrompt="1"/>
          </p:nvPr>
        </p:nvSpPr>
        <p:spPr>
          <a:xfrm>
            <a:off x="507999" y="-3762"/>
            <a:ext cx="6040438" cy="477054"/>
          </a:xfrm>
        </p:spPr>
        <p:txBody>
          <a:bodyPr lIns="45720">
            <a:spAutoFit/>
          </a:bodyPr>
          <a:lstStyle>
            <a:lvl1pPr marL="55563" indent="-55563">
              <a:defRPr sz="1600" b="1" cap="all" spc="50" baseline="0">
                <a:solidFill>
                  <a:schemeClr val="accent2"/>
                </a:solidFill>
                <a:latin typeface="+mn-lt"/>
              </a:defRPr>
            </a:lvl1pPr>
            <a:lvl5pPr>
              <a:defRPr/>
            </a:lvl5pPr>
            <a:lvl6pPr>
              <a:defRPr>
                <a:solidFill>
                  <a:schemeClr val="accent2">
                    <a:lumMod val="75000"/>
                  </a:schemeClr>
                </a:solidFill>
              </a:defRPr>
            </a:lvl6pPr>
          </a:lstStyle>
          <a:p>
            <a:pPr lvl="0"/>
            <a:r>
              <a:rPr lang="en-US"/>
              <a:t>Section Header</a:t>
            </a:r>
          </a:p>
        </p:txBody>
      </p:sp>
      <p:sp>
        <p:nvSpPr>
          <p:cNvPr id="9" name="Title"/>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610533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ext Light with Chart">
    <p:spTree>
      <p:nvGrpSpPr>
        <p:cNvPr id="1" name=""/>
        <p:cNvGrpSpPr/>
        <p:nvPr/>
      </p:nvGrpSpPr>
      <p:grpSpPr>
        <a:xfrm>
          <a:off x="0" y="0"/>
          <a:ext cx="0" cy="0"/>
          <a:chOff x="0" y="0"/>
          <a:chExt cx="0" cy="0"/>
        </a:xfrm>
      </p:grpSpPr>
      <p:sp>
        <p:nvSpPr>
          <p:cNvPr id="6" name="Slide Number Placeholder"/>
          <p:cNvSpPr>
            <a:spLocks noGrp="1"/>
          </p:cNvSpPr>
          <p:nvPr>
            <p:ph type="sldNum" sz="quarter" idx="26"/>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25"/>
          </p:nvPr>
        </p:nvSpPr>
        <p:spPr/>
        <p:txBody>
          <a:bodyPr/>
          <a:lstStyle/>
          <a:p>
            <a:r>
              <a:rPr lang="en-US"/>
              <a:t>Privileged and confidential. Prepared at the request of counsel. </a:t>
            </a:r>
          </a:p>
        </p:txBody>
      </p:sp>
      <p:sp>
        <p:nvSpPr>
          <p:cNvPr id="11" name="Text Placeholder"/>
          <p:cNvSpPr>
            <a:spLocks noGrp="1"/>
          </p:cNvSpPr>
          <p:nvPr>
            <p:ph type="body" sz="quarter" idx="16"/>
          </p:nvPr>
        </p:nvSpPr>
        <p:spPr>
          <a:xfrm>
            <a:off x="512971" y="1181101"/>
            <a:ext cx="5386218" cy="5072466"/>
          </a:xfrm>
        </p:spPr>
        <p:txBody>
          <a:bodyPr tIns="18288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art Placeholder"/>
          <p:cNvSpPr>
            <a:spLocks noGrp="1"/>
          </p:cNvSpPr>
          <p:nvPr>
            <p:ph type="chart" sz="quarter" idx="19"/>
          </p:nvPr>
        </p:nvSpPr>
        <p:spPr>
          <a:xfrm>
            <a:off x="6129963" y="1853351"/>
            <a:ext cx="5542755" cy="4005922"/>
          </a:xfrm>
        </p:spPr>
        <p:txBody>
          <a:bodyPr anchor="ctr"/>
          <a:lstStyle>
            <a:lvl1pPr algn="ctr">
              <a:defRPr/>
            </a:lvl1pPr>
          </a:lstStyle>
          <a:p>
            <a:r>
              <a:rPr lang="en-US"/>
              <a:t>Click icon to add chart</a:t>
            </a:r>
          </a:p>
        </p:txBody>
      </p:sp>
      <p:sp>
        <p:nvSpPr>
          <p:cNvPr id="17" name="Chart Title"/>
          <p:cNvSpPr>
            <a:spLocks noGrp="1"/>
          </p:cNvSpPr>
          <p:nvPr>
            <p:ph type="body" sz="quarter" idx="23" hasCustomPrompt="1"/>
          </p:nvPr>
        </p:nvSpPr>
        <p:spPr>
          <a:xfrm>
            <a:off x="6129963" y="1203722"/>
            <a:ext cx="5542755" cy="617102"/>
          </a:xfrm>
        </p:spPr>
        <p:txBody>
          <a:bodyPr lIns="0" tIns="0" rIns="0" bIns="91440" anchor="b" anchorCtr="0"/>
          <a:lstStyle>
            <a:lvl1pPr marL="0" indent="0" algn="l">
              <a:buNone/>
              <a:defRPr sz="1600" b="1" cap="all" spc="50" baseline="0">
                <a:solidFill>
                  <a:schemeClr val="tx1"/>
                </a:solidFill>
                <a:latin typeface="+mn-lt"/>
              </a:defRPr>
            </a:lvl1pPr>
          </a:lstStyle>
          <a:p>
            <a:pPr lvl="0"/>
            <a:r>
              <a:rPr lang="en-US"/>
              <a:t>Chart Title</a:t>
            </a:r>
          </a:p>
        </p:txBody>
      </p:sp>
      <p:sp>
        <p:nvSpPr>
          <p:cNvPr id="18" name="Sources and Notes"/>
          <p:cNvSpPr>
            <a:spLocks noGrp="1"/>
          </p:cNvSpPr>
          <p:nvPr>
            <p:ph type="body" sz="quarter" idx="24" hasCustomPrompt="1"/>
          </p:nvPr>
        </p:nvSpPr>
        <p:spPr>
          <a:xfrm>
            <a:off x="6129963" y="5878341"/>
            <a:ext cx="5542755" cy="435164"/>
          </a:xfrm>
        </p:spPr>
        <p:txBody>
          <a:bodyPr lIns="0" tIns="91440" rIns="0" bIns="0" anchor="t" anchorCtr="0"/>
          <a:lstStyle>
            <a:lvl1pPr marL="0" indent="0" algn="l">
              <a:lnSpc>
                <a:spcPct val="90000"/>
              </a:lnSpc>
              <a:buNone/>
              <a:defRPr sz="1000" b="0" baseline="0">
                <a:solidFill>
                  <a:schemeClr val="tx1"/>
                </a:solidFill>
                <a:latin typeface="+mn-lt"/>
              </a:defRPr>
            </a:lvl1pPr>
          </a:lstStyle>
          <a:p>
            <a:pPr lvl="0"/>
            <a:r>
              <a:rPr lang="en-US"/>
              <a:t>Source and Notes: Example text</a:t>
            </a:r>
          </a:p>
        </p:txBody>
      </p:sp>
      <p:cxnSp>
        <p:nvCxnSpPr>
          <p:cNvPr id="13" name="Straight Connector"/>
          <p:cNvCxnSpPr/>
          <p:nvPr/>
        </p:nvCxnSpPr>
        <p:spPr>
          <a:xfrm>
            <a:off x="601335" y="1181100"/>
            <a:ext cx="137160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14" name="Section Header"/>
          <p:cNvSpPr>
            <a:spLocks noGrp="1"/>
          </p:cNvSpPr>
          <p:nvPr>
            <p:ph type="body" sz="quarter" idx="22" hasCustomPrompt="1"/>
          </p:nvPr>
        </p:nvSpPr>
        <p:spPr>
          <a:xfrm>
            <a:off x="508000" y="7549"/>
            <a:ext cx="6040438" cy="477054"/>
          </a:xfrm>
        </p:spPr>
        <p:txBody>
          <a:bodyPr lIns="45720">
            <a:spAutoFit/>
          </a:bodyPr>
          <a:lstStyle>
            <a:lvl1pPr marL="55563" indent="-55563">
              <a:defRPr sz="1600" b="1" cap="all" spc="50"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a:t>Section Header</a:t>
            </a:r>
          </a:p>
        </p:txBody>
      </p:sp>
      <p:sp>
        <p:nvSpPr>
          <p:cNvPr id="9" name="Title"/>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4204836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ext with Callout">
    <p:spTree>
      <p:nvGrpSpPr>
        <p:cNvPr id="1" name=""/>
        <p:cNvGrpSpPr/>
        <p:nvPr/>
      </p:nvGrpSpPr>
      <p:grpSpPr>
        <a:xfrm>
          <a:off x="0" y="0"/>
          <a:ext cx="0" cy="0"/>
          <a:chOff x="0" y="0"/>
          <a:chExt cx="0" cy="0"/>
        </a:xfrm>
      </p:grpSpPr>
      <p:sp>
        <p:nvSpPr>
          <p:cNvPr id="6" name="Slide Number Placeholder"/>
          <p:cNvSpPr>
            <a:spLocks noGrp="1"/>
          </p:cNvSpPr>
          <p:nvPr>
            <p:ph type="sldNum" sz="quarter" idx="24"/>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23"/>
          </p:nvPr>
        </p:nvSpPr>
        <p:spPr/>
        <p:txBody>
          <a:bodyPr/>
          <a:lstStyle/>
          <a:p>
            <a:r>
              <a:rPr lang="en-US"/>
              <a:t>Privileged and confidential. Prepared at the request of counsel. </a:t>
            </a:r>
          </a:p>
        </p:txBody>
      </p:sp>
      <p:sp>
        <p:nvSpPr>
          <p:cNvPr id="5" name="Callout Box"/>
          <p:cNvSpPr>
            <a:spLocks noGrp="1"/>
          </p:cNvSpPr>
          <p:nvPr>
            <p:ph type="body" sz="quarter" idx="19"/>
          </p:nvPr>
        </p:nvSpPr>
        <p:spPr>
          <a:xfrm>
            <a:off x="508000" y="1181100"/>
            <a:ext cx="11164718" cy="1173190"/>
          </a:xfrm>
          <a:solidFill>
            <a:schemeClr val="accent2"/>
          </a:solidFill>
        </p:spPr>
        <p:txBody>
          <a:bodyPr lIns="91440" anchor="t">
            <a:noAutofit/>
          </a:bodyPr>
          <a:lstStyle>
            <a:lvl1pPr marL="115888" indent="-115888">
              <a:defRPr sz="2800">
                <a:solidFill>
                  <a:schemeClr val="bg1"/>
                </a:solidFill>
                <a:latin typeface="+mn-lt"/>
              </a:defRPr>
            </a:lvl1pPr>
          </a:lstStyle>
          <a:p>
            <a:pPr lvl="0"/>
            <a:r>
              <a:rPr lang="en-US"/>
              <a:t>Click to edit Master text styles</a:t>
            </a:r>
          </a:p>
        </p:txBody>
      </p:sp>
      <p:sp>
        <p:nvSpPr>
          <p:cNvPr id="11" name="Text Placeholder"/>
          <p:cNvSpPr>
            <a:spLocks noGrp="1"/>
          </p:cNvSpPr>
          <p:nvPr>
            <p:ph type="body" sz="quarter" idx="16"/>
          </p:nvPr>
        </p:nvSpPr>
        <p:spPr>
          <a:xfrm>
            <a:off x="508000" y="2467166"/>
            <a:ext cx="11164888" cy="3709796"/>
          </a:xfrm>
        </p:spPr>
        <p:txBody>
          <a:bodyPr tIns="182880" numCol="2" spcCol="4572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800"/>
            </a:lvl4pPr>
            <a:lvl5pPr>
              <a:defRPr/>
            </a:lvl5pPr>
          </a:lstStyle>
          <a:p>
            <a:pPr lvl="0"/>
            <a:r>
              <a:rPr lang="en-US"/>
              <a:t>Click to edit Master text styles</a:t>
            </a:r>
          </a:p>
          <a:p>
            <a:pPr lvl="1"/>
            <a:r>
              <a:rPr lang="en-US"/>
              <a:t>Second level</a:t>
            </a:r>
          </a:p>
          <a:p>
            <a:pPr lvl="2"/>
            <a:r>
              <a:rPr lang="en-US"/>
              <a:t>Third level</a:t>
            </a:r>
          </a:p>
        </p:txBody>
      </p:sp>
      <p:sp>
        <p:nvSpPr>
          <p:cNvPr id="12" name="Section Header"/>
          <p:cNvSpPr>
            <a:spLocks noGrp="1"/>
          </p:cNvSpPr>
          <p:nvPr>
            <p:ph type="body" sz="quarter" idx="22" hasCustomPrompt="1"/>
          </p:nvPr>
        </p:nvSpPr>
        <p:spPr>
          <a:xfrm>
            <a:off x="508000" y="7431"/>
            <a:ext cx="6040438" cy="477054"/>
          </a:xfrm>
        </p:spPr>
        <p:txBody>
          <a:bodyPr lIns="45720">
            <a:spAutoFit/>
          </a:bodyPr>
          <a:lstStyle>
            <a:lvl1pPr marL="55563" indent="-55563">
              <a:defRPr sz="1600" b="1" cap="all" spc="50"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a:t>Section Header</a:t>
            </a:r>
          </a:p>
        </p:txBody>
      </p:sp>
      <p:sp>
        <p:nvSpPr>
          <p:cNvPr id="9" name="Title"/>
          <p:cNvSpPr>
            <a:spLocks noGrp="1"/>
          </p:cNvSpPr>
          <p:nvPr>
            <p:ph type="title"/>
          </p:nvPr>
        </p:nvSpPr>
        <p:spPr>
          <a:xfrm>
            <a:off x="508000" y="512748"/>
            <a:ext cx="11164718" cy="555476"/>
          </a:xfrm>
        </p:spPr>
        <p:txBody>
          <a:bodyPr/>
          <a:lstStyle/>
          <a:p>
            <a:r>
              <a:rPr lang="en-US"/>
              <a:t>Click to edit Master title style</a:t>
            </a:r>
          </a:p>
        </p:txBody>
      </p:sp>
    </p:spTree>
    <p:extLst>
      <p:ext uri="{BB962C8B-B14F-4D97-AF65-F5344CB8AC3E}">
        <p14:creationId xmlns:p14="http://schemas.microsoft.com/office/powerpoint/2010/main" val="31548279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ext with Sidebar">
    <p:spTree>
      <p:nvGrpSpPr>
        <p:cNvPr id="1" name=""/>
        <p:cNvGrpSpPr/>
        <p:nvPr/>
      </p:nvGrpSpPr>
      <p:grpSpPr>
        <a:xfrm>
          <a:off x="0" y="0"/>
          <a:ext cx="0" cy="0"/>
          <a:chOff x="0" y="0"/>
          <a:chExt cx="0" cy="0"/>
        </a:xfrm>
      </p:grpSpPr>
      <p:sp>
        <p:nvSpPr>
          <p:cNvPr id="6" name="Slide Number Placeholder"/>
          <p:cNvSpPr>
            <a:spLocks noGrp="1"/>
          </p:cNvSpPr>
          <p:nvPr>
            <p:ph type="sldNum" sz="quarter" idx="24"/>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23"/>
          </p:nvPr>
        </p:nvSpPr>
        <p:spPr/>
        <p:txBody>
          <a:bodyPr/>
          <a:lstStyle/>
          <a:p>
            <a:r>
              <a:rPr lang="en-US"/>
              <a:t>Privileged and confidential. Prepared at the request of counsel. </a:t>
            </a:r>
          </a:p>
        </p:txBody>
      </p:sp>
      <p:sp>
        <p:nvSpPr>
          <p:cNvPr id="11" name="Text Placeholder"/>
          <p:cNvSpPr>
            <a:spLocks noGrp="1"/>
          </p:cNvSpPr>
          <p:nvPr>
            <p:ph type="body" sz="quarter" idx="16"/>
          </p:nvPr>
        </p:nvSpPr>
        <p:spPr>
          <a:xfrm>
            <a:off x="4471516" y="1181100"/>
            <a:ext cx="7201372" cy="4995862"/>
          </a:xfrm>
        </p:spPr>
        <p:txBody>
          <a:bodyPr tIns="182880" numCol="1" spcCol="457200">
            <a:noAutofit/>
          </a:bodyPr>
          <a:lstStyle>
            <a:lvl1pPr>
              <a:defRPr sz="2200">
                <a:solidFill>
                  <a:schemeClr val="tx1"/>
                </a:solidFill>
              </a:defRPr>
            </a:lvl1pPr>
            <a:lvl2pPr>
              <a:defRPr sz="2000">
                <a:solidFill>
                  <a:schemeClr val="tx1"/>
                </a:solidFill>
              </a:defRPr>
            </a:lvl2pPr>
            <a:lvl3pPr>
              <a:defRPr sz="1800">
                <a:solidFill>
                  <a:schemeClr val="tx1"/>
                </a:solidFill>
              </a:defRPr>
            </a:lvl3pPr>
            <a:lvl5pPr>
              <a:defRPr/>
            </a:lvl5pPr>
          </a:lstStyle>
          <a:p>
            <a:pPr lvl="0"/>
            <a:r>
              <a:rPr lang="en-US"/>
              <a:t>Click to edit Master text styles</a:t>
            </a:r>
          </a:p>
          <a:p>
            <a:pPr lvl="1"/>
            <a:r>
              <a:rPr lang="en-US"/>
              <a:t>Second level</a:t>
            </a:r>
          </a:p>
          <a:p>
            <a:pPr lvl="2"/>
            <a:r>
              <a:rPr lang="en-US"/>
              <a:t>Third level</a:t>
            </a:r>
          </a:p>
        </p:txBody>
      </p:sp>
      <p:sp>
        <p:nvSpPr>
          <p:cNvPr id="5" name="Callout Box"/>
          <p:cNvSpPr>
            <a:spLocks noGrp="1"/>
          </p:cNvSpPr>
          <p:nvPr>
            <p:ph type="body" sz="quarter" idx="19"/>
          </p:nvPr>
        </p:nvSpPr>
        <p:spPr>
          <a:xfrm>
            <a:off x="508000" y="1181100"/>
            <a:ext cx="3802743" cy="4995861"/>
          </a:xfrm>
          <a:solidFill>
            <a:schemeClr val="accent2"/>
          </a:solidFill>
        </p:spPr>
        <p:txBody>
          <a:bodyPr lIns="91440" anchor="t">
            <a:noAutofit/>
          </a:bodyPr>
          <a:lstStyle>
            <a:lvl1pPr marL="115888" indent="-115888">
              <a:defRPr sz="2800">
                <a:solidFill>
                  <a:schemeClr val="bg1"/>
                </a:solidFill>
                <a:latin typeface="+mn-lt"/>
              </a:defRPr>
            </a:lvl1pPr>
          </a:lstStyle>
          <a:p>
            <a:pPr lvl="0"/>
            <a:r>
              <a:rPr lang="en-US"/>
              <a:t>Click to edit Master text styles</a:t>
            </a:r>
          </a:p>
        </p:txBody>
      </p:sp>
      <p:sp>
        <p:nvSpPr>
          <p:cNvPr id="12" name="Section Header"/>
          <p:cNvSpPr>
            <a:spLocks noGrp="1"/>
          </p:cNvSpPr>
          <p:nvPr>
            <p:ph type="body" sz="quarter" idx="22" hasCustomPrompt="1"/>
          </p:nvPr>
        </p:nvSpPr>
        <p:spPr>
          <a:xfrm>
            <a:off x="508000" y="-1993"/>
            <a:ext cx="6040438" cy="477054"/>
          </a:xfrm>
        </p:spPr>
        <p:txBody>
          <a:bodyPr lIns="45720">
            <a:spAutoFit/>
          </a:bodyPr>
          <a:lstStyle>
            <a:lvl1pPr marL="55563" indent="-55563">
              <a:defRPr sz="1600" b="1" cap="all" spc="50"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a:t>Section Header</a:t>
            </a:r>
          </a:p>
        </p:txBody>
      </p:sp>
      <p:sp>
        <p:nvSpPr>
          <p:cNvPr id="9" name="Title"/>
          <p:cNvSpPr>
            <a:spLocks noGrp="1"/>
          </p:cNvSpPr>
          <p:nvPr>
            <p:ph type="title"/>
          </p:nvPr>
        </p:nvSpPr>
        <p:spPr>
          <a:xfrm>
            <a:off x="508000" y="512748"/>
            <a:ext cx="11164718" cy="555476"/>
          </a:xfrm>
        </p:spPr>
        <p:txBody>
          <a:bodyPr/>
          <a:lstStyle/>
          <a:p>
            <a:r>
              <a:rPr lang="en-US"/>
              <a:t>Click to edit Master title style</a:t>
            </a:r>
          </a:p>
        </p:txBody>
      </p:sp>
    </p:spTree>
    <p:extLst>
      <p:ext uri="{BB962C8B-B14F-4D97-AF65-F5344CB8AC3E}">
        <p14:creationId xmlns:p14="http://schemas.microsoft.com/office/powerpoint/2010/main" val="20709479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ext 3-Columns">
    <p:spTree>
      <p:nvGrpSpPr>
        <p:cNvPr id="1" name=""/>
        <p:cNvGrpSpPr/>
        <p:nvPr/>
      </p:nvGrpSpPr>
      <p:grpSpPr>
        <a:xfrm>
          <a:off x="0" y="0"/>
          <a:ext cx="0" cy="0"/>
          <a:chOff x="0" y="0"/>
          <a:chExt cx="0" cy="0"/>
        </a:xfrm>
      </p:grpSpPr>
      <p:sp>
        <p:nvSpPr>
          <p:cNvPr id="4" name="Slide Number Placeholder"/>
          <p:cNvSpPr>
            <a:spLocks noGrp="1"/>
          </p:cNvSpPr>
          <p:nvPr>
            <p:ph type="sldNum" sz="quarter" idx="25"/>
          </p:nvPr>
        </p:nvSpPr>
        <p:spPr/>
        <p:txBody>
          <a:bodyPr/>
          <a:lstStyle/>
          <a:p>
            <a:r>
              <a:rPr lang="en-US"/>
              <a:t>brattle.com | </a:t>
            </a:r>
            <a:fld id="{C95ECF09-ED6D-489D-87B4-9DBCD4D54A41}" type="slidenum">
              <a:rPr lang="en-US" smtClean="0"/>
              <a:pPr/>
              <a:t>‹#›</a:t>
            </a:fld>
            <a:endParaRPr lang="en-US"/>
          </a:p>
        </p:txBody>
      </p:sp>
      <p:sp>
        <p:nvSpPr>
          <p:cNvPr id="2" name="Footer Placeholder"/>
          <p:cNvSpPr>
            <a:spLocks noGrp="1"/>
          </p:cNvSpPr>
          <p:nvPr>
            <p:ph type="ftr" sz="quarter" idx="24"/>
          </p:nvPr>
        </p:nvSpPr>
        <p:spPr/>
        <p:txBody>
          <a:bodyPr/>
          <a:lstStyle/>
          <a:p>
            <a:r>
              <a:rPr lang="en-US"/>
              <a:t>Privileged and confidential. Prepared at the request of counsel. </a:t>
            </a:r>
          </a:p>
        </p:txBody>
      </p:sp>
      <p:sp>
        <p:nvSpPr>
          <p:cNvPr id="23" name="Text Placeholder 6"/>
          <p:cNvSpPr>
            <a:spLocks noGrp="1"/>
          </p:cNvSpPr>
          <p:nvPr>
            <p:ph type="body" sz="quarter" idx="21"/>
          </p:nvPr>
        </p:nvSpPr>
        <p:spPr>
          <a:xfrm>
            <a:off x="8300721" y="1303996"/>
            <a:ext cx="3383280" cy="4857522"/>
          </a:xfrm>
          <a:solidFill>
            <a:schemeClr val="bg1">
              <a:lumMod val="95000"/>
            </a:schemeClr>
          </a:solidFill>
        </p:spPr>
        <p:txBody>
          <a:bodyPr lIns="182880" tIns="731520" rIns="182880"/>
          <a:lstStyle>
            <a:lvl1pPr>
              <a:defRPr sz="2000">
                <a:solidFill>
                  <a:schemeClr val="tx1"/>
                </a:solidFill>
              </a:defRPr>
            </a:lvl1pPr>
            <a:lvl2pPr>
              <a:defRPr sz="1800">
                <a:solidFill>
                  <a:schemeClr val="tx1"/>
                </a:solidFill>
              </a:defRPr>
            </a:lvl2pPr>
            <a:lvl3pPr>
              <a:defRPr sz="18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25" name="Text Placeholder 5"/>
          <p:cNvSpPr>
            <a:spLocks noGrp="1"/>
          </p:cNvSpPr>
          <p:nvPr>
            <p:ph type="body" sz="quarter" idx="23"/>
          </p:nvPr>
        </p:nvSpPr>
        <p:spPr>
          <a:xfrm>
            <a:off x="8104077" y="1445577"/>
            <a:ext cx="2703870" cy="461665"/>
          </a:xfrm>
          <a:solidFill>
            <a:schemeClr val="accent1"/>
          </a:solidFill>
        </p:spPr>
        <p:txBody>
          <a:bodyPr wrap="square" lIns="182880" tIns="91440" rIns="182880" bIns="91440" anchor="ctr">
            <a:spAutoFit/>
          </a:bodyPr>
          <a:lstStyle>
            <a:lvl1pPr>
              <a:defRPr sz="1800" b="1">
                <a:solidFill>
                  <a:schemeClr val="bg1"/>
                </a:solidFill>
                <a:latin typeface="+mn-lt"/>
              </a:defRPr>
            </a:lvl1pPr>
          </a:lstStyle>
          <a:p>
            <a:pPr lvl="0"/>
            <a:r>
              <a:rPr lang="en-US"/>
              <a:t>Click to edit Master text styles</a:t>
            </a:r>
          </a:p>
        </p:txBody>
      </p:sp>
      <p:sp>
        <p:nvSpPr>
          <p:cNvPr id="22" name="Text Placeholder 4"/>
          <p:cNvSpPr>
            <a:spLocks noGrp="1"/>
          </p:cNvSpPr>
          <p:nvPr>
            <p:ph type="body" sz="quarter" idx="20"/>
          </p:nvPr>
        </p:nvSpPr>
        <p:spPr>
          <a:xfrm>
            <a:off x="4404360" y="1303996"/>
            <a:ext cx="3383280" cy="4857522"/>
          </a:xfrm>
          <a:solidFill>
            <a:schemeClr val="bg1">
              <a:lumMod val="95000"/>
            </a:schemeClr>
          </a:solidFill>
        </p:spPr>
        <p:txBody>
          <a:bodyPr lIns="182880" tIns="731520" rIns="182880"/>
          <a:lstStyle>
            <a:lvl1pPr>
              <a:defRPr sz="2000">
                <a:solidFill>
                  <a:schemeClr val="tx1"/>
                </a:solidFill>
              </a:defRPr>
            </a:lvl1pPr>
            <a:lvl2pPr>
              <a:defRPr sz="1800">
                <a:solidFill>
                  <a:schemeClr val="tx1"/>
                </a:solidFill>
              </a:defRPr>
            </a:lvl2pPr>
            <a:lvl3pPr>
              <a:defRPr sz="18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24" name="Text Placeholder 3"/>
          <p:cNvSpPr>
            <a:spLocks noGrp="1"/>
          </p:cNvSpPr>
          <p:nvPr>
            <p:ph type="body" sz="quarter" idx="22"/>
          </p:nvPr>
        </p:nvSpPr>
        <p:spPr>
          <a:xfrm>
            <a:off x="4199356" y="1445577"/>
            <a:ext cx="2703870" cy="461665"/>
          </a:xfrm>
          <a:solidFill>
            <a:schemeClr val="accent1"/>
          </a:solidFill>
        </p:spPr>
        <p:txBody>
          <a:bodyPr wrap="square" lIns="182880" tIns="91440" rIns="182880" bIns="91440" anchor="ctr">
            <a:spAutoFit/>
          </a:bodyPr>
          <a:lstStyle>
            <a:lvl1pPr>
              <a:defRPr sz="1800" b="1">
                <a:solidFill>
                  <a:schemeClr val="bg1"/>
                </a:solidFill>
                <a:latin typeface="+mn-lt"/>
              </a:defRPr>
            </a:lvl1pPr>
          </a:lstStyle>
          <a:p>
            <a:pPr lvl="0"/>
            <a:r>
              <a:rPr lang="en-US"/>
              <a:t>Click to edit Master text styles</a:t>
            </a:r>
          </a:p>
        </p:txBody>
      </p:sp>
      <p:sp>
        <p:nvSpPr>
          <p:cNvPr id="20" name="Text Placeholder 2"/>
          <p:cNvSpPr>
            <a:spLocks noGrp="1"/>
          </p:cNvSpPr>
          <p:nvPr>
            <p:ph type="body" sz="quarter" idx="14"/>
          </p:nvPr>
        </p:nvSpPr>
        <p:spPr>
          <a:xfrm>
            <a:off x="507999" y="1303996"/>
            <a:ext cx="3383280" cy="4857522"/>
          </a:xfrm>
          <a:solidFill>
            <a:schemeClr val="bg1">
              <a:lumMod val="95000"/>
            </a:schemeClr>
          </a:solidFill>
        </p:spPr>
        <p:txBody>
          <a:bodyPr lIns="182880" tIns="731520" rIns="182880"/>
          <a:lstStyle>
            <a:lvl1pPr>
              <a:defRPr sz="2000">
                <a:solidFill>
                  <a:schemeClr val="tx1"/>
                </a:solidFill>
              </a:defRPr>
            </a:lvl1pPr>
            <a:lvl2pPr>
              <a:defRPr sz="1800">
                <a:solidFill>
                  <a:schemeClr val="tx1"/>
                </a:solidFill>
              </a:defRPr>
            </a:lvl2pPr>
            <a:lvl3pPr>
              <a:defRPr sz="1800">
                <a:solidFill>
                  <a:schemeClr val="tx1"/>
                </a:solidFill>
              </a:defRPr>
            </a:lvl3pPr>
            <a:lvl4pPr>
              <a:defRPr sz="1400"/>
            </a:lvl4pPr>
            <a:lvl5pPr>
              <a:defRPr sz="1800"/>
            </a:lvl5pPr>
          </a:lstStyle>
          <a:p>
            <a:pPr lvl="0"/>
            <a:r>
              <a:rPr lang="en-US"/>
              <a:t>Click to edit Master text styles</a:t>
            </a:r>
          </a:p>
          <a:p>
            <a:pPr lvl="1"/>
            <a:r>
              <a:rPr lang="en-US"/>
              <a:t>Second level</a:t>
            </a:r>
          </a:p>
          <a:p>
            <a:pPr lvl="2"/>
            <a:r>
              <a:rPr lang="en-US"/>
              <a:t>Third level</a:t>
            </a:r>
          </a:p>
        </p:txBody>
      </p:sp>
      <p:sp>
        <p:nvSpPr>
          <p:cNvPr id="21" name="Text Placeholder 1"/>
          <p:cNvSpPr>
            <a:spLocks noGrp="1"/>
          </p:cNvSpPr>
          <p:nvPr>
            <p:ph type="body" sz="quarter" idx="19"/>
          </p:nvPr>
        </p:nvSpPr>
        <p:spPr>
          <a:xfrm>
            <a:off x="311355" y="1445577"/>
            <a:ext cx="2703870" cy="461665"/>
          </a:xfrm>
          <a:solidFill>
            <a:schemeClr val="accent1"/>
          </a:solidFill>
        </p:spPr>
        <p:txBody>
          <a:bodyPr wrap="square" lIns="182880" tIns="91440" rIns="182880" bIns="91440" anchor="ctr">
            <a:spAutoFit/>
          </a:bodyPr>
          <a:lstStyle>
            <a:lvl1pPr>
              <a:defRPr sz="1800" b="1">
                <a:solidFill>
                  <a:schemeClr val="bg1"/>
                </a:solidFill>
                <a:latin typeface="+mn-lt"/>
              </a:defRPr>
            </a:lvl1pPr>
          </a:lstStyle>
          <a:p>
            <a:pPr lvl="0"/>
            <a:r>
              <a:rPr lang="en-US"/>
              <a:t>Click to edit Master text styles</a:t>
            </a:r>
          </a:p>
        </p:txBody>
      </p:sp>
      <p:cxnSp>
        <p:nvCxnSpPr>
          <p:cNvPr id="28" name="Straight Connector"/>
          <p:cNvCxnSpPr/>
          <p:nvPr/>
        </p:nvCxnSpPr>
        <p:spPr>
          <a:xfrm>
            <a:off x="601335" y="1181100"/>
            <a:ext cx="137160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30" name="Section Header"/>
          <p:cNvSpPr>
            <a:spLocks noGrp="1"/>
          </p:cNvSpPr>
          <p:nvPr>
            <p:ph type="body" sz="quarter" idx="16" hasCustomPrompt="1"/>
          </p:nvPr>
        </p:nvSpPr>
        <p:spPr>
          <a:xfrm>
            <a:off x="508000" y="1"/>
            <a:ext cx="6040438" cy="477054"/>
          </a:xfrm>
        </p:spPr>
        <p:txBody>
          <a:bodyPr lIns="45720">
            <a:spAutoFit/>
          </a:bodyPr>
          <a:lstStyle>
            <a:lvl1pPr marL="55563" indent="-55563">
              <a:defRPr sz="1600" b="1" cap="all" spc="50"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a:t>Section Header</a:t>
            </a:r>
          </a:p>
        </p:txBody>
      </p:sp>
      <p:sp>
        <p:nvSpPr>
          <p:cNvPr id="3" name="Title"/>
          <p:cNvSpPr>
            <a:spLocks noGrp="1"/>
          </p:cNvSpPr>
          <p:nvPr>
            <p:ph type="title"/>
          </p:nvPr>
        </p:nvSpPr>
        <p:spPr>
          <a:xfrm>
            <a:off x="508000" y="512748"/>
            <a:ext cx="11176001" cy="555476"/>
          </a:xfrm>
        </p:spPr>
        <p:txBody>
          <a:bodyPr/>
          <a:lstStyle/>
          <a:p>
            <a:r>
              <a:rPr lang="en-US"/>
              <a:t>Click to edit Master title style</a:t>
            </a:r>
          </a:p>
        </p:txBody>
      </p:sp>
    </p:spTree>
    <p:extLst>
      <p:ext uri="{BB962C8B-B14F-4D97-AF65-F5344CB8AC3E}">
        <p14:creationId xmlns:p14="http://schemas.microsoft.com/office/powerpoint/2010/main" val="18644790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ext Chevrons">
    <p:spTree>
      <p:nvGrpSpPr>
        <p:cNvPr id="1" name=""/>
        <p:cNvGrpSpPr/>
        <p:nvPr/>
      </p:nvGrpSpPr>
      <p:grpSpPr>
        <a:xfrm>
          <a:off x="0" y="0"/>
          <a:ext cx="0" cy="0"/>
          <a:chOff x="0" y="0"/>
          <a:chExt cx="0" cy="0"/>
        </a:xfrm>
      </p:grpSpPr>
      <p:sp>
        <p:nvSpPr>
          <p:cNvPr id="4" name="Slide Number Placeholder"/>
          <p:cNvSpPr>
            <a:spLocks noGrp="1"/>
          </p:cNvSpPr>
          <p:nvPr>
            <p:ph type="sldNum" sz="quarter" idx="36"/>
          </p:nvPr>
        </p:nvSpPr>
        <p:spPr/>
        <p:txBody>
          <a:bodyPr/>
          <a:lstStyle/>
          <a:p>
            <a:r>
              <a:rPr lang="en-US"/>
              <a:t>brattle.com | </a:t>
            </a:r>
            <a:fld id="{C95ECF09-ED6D-489D-87B4-9DBCD4D54A41}" type="slidenum">
              <a:rPr lang="en-US" smtClean="0"/>
              <a:pPr/>
              <a:t>‹#›</a:t>
            </a:fld>
            <a:endParaRPr lang="en-US"/>
          </a:p>
        </p:txBody>
      </p:sp>
      <p:sp>
        <p:nvSpPr>
          <p:cNvPr id="2" name="Footer Placeholder"/>
          <p:cNvSpPr>
            <a:spLocks noGrp="1"/>
          </p:cNvSpPr>
          <p:nvPr>
            <p:ph type="ftr" sz="quarter" idx="35"/>
          </p:nvPr>
        </p:nvSpPr>
        <p:spPr/>
        <p:txBody>
          <a:bodyPr/>
          <a:lstStyle/>
          <a:p>
            <a:r>
              <a:rPr lang="en-US"/>
              <a:t>Privileged and confidential. Prepared at the request of counsel. </a:t>
            </a:r>
          </a:p>
        </p:txBody>
      </p:sp>
      <p:sp>
        <p:nvSpPr>
          <p:cNvPr id="19" name="Text Placeholder 8"/>
          <p:cNvSpPr>
            <a:spLocks noGrp="1"/>
          </p:cNvSpPr>
          <p:nvPr>
            <p:ph type="body" sz="quarter" idx="31"/>
          </p:nvPr>
        </p:nvSpPr>
        <p:spPr>
          <a:xfrm>
            <a:off x="8556792" y="2729311"/>
            <a:ext cx="2616864" cy="3457844"/>
          </a:xfrm>
          <a:solidFill>
            <a:schemeClr val="bg1">
              <a:lumMod val="95000"/>
            </a:schemeClr>
          </a:solidFill>
        </p:spPr>
        <p:txBody>
          <a:bodyPr lIns="91440" tIns="91440" rIns="91440"/>
          <a:lstStyle>
            <a:lvl1pPr>
              <a:defRPr sz="2000"/>
            </a:lvl1pPr>
            <a:lvl2pPr>
              <a:defRPr sz="1800"/>
            </a:lvl2pPr>
            <a:lvl3pPr>
              <a:defRPr sz="1800"/>
            </a:lvl3pPr>
            <a:lvl4pPr>
              <a:defRPr sz="1400"/>
            </a:lvl4pPr>
            <a:lvl5pPr>
              <a:defRPr sz="1800"/>
            </a:lvl5pPr>
          </a:lstStyle>
          <a:p>
            <a:pPr lvl="0"/>
            <a:r>
              <a:rPr lang="en-US"/>
              <a:t>Click to edit Master text styles</a:t>
            </a:r>
          </a:p>
          <a:p>
            <a:pPr lvl="1"/>
            <a:r>
              <a:rPr lang="en-US"/>
              <a:t>Second level</a:t>
            </a:r>
          </a:p>
          <a:p>
            <a:pPr lvl="2"/>
            <a:r>
              <a:rPr lang="en-US"/>
              <a:t>Third level</a:t>
            </a:r>
          </a:p>
        </p:txBody>
      </p:sp>
      <p:sp>
        <p:nvSpPr>
          <p:cNvPr id="24" name="Text Placeholder 7"/>
          <p:cNvSpPr>
            <a:spLocks noGrp="1"/>
          </p:cNvSpPr>
          <p:nvPr>
            <p:ph type="body" sz="quarter" idx="34"/>
          </p:nvPr>
        </p:nvSpPr>
        <p:spPr>
          <a:xfrm>
            <a:off x="8556792" y="1313052"/>
            <a:ext cx="2995640" cy="1416259"/>
          </a:xfrm>
          <a:prstGeom prst="chevron">
            <a:avLst>
              <a:gd name="adj" fmla="val 26224"/>
            </a:avLst>
          </a:prstGeom>
          <a:solidFill>
            <a:schemeClr val="accent3"/>
          </a:solidFill>
        </p:spPr>
        <p:txBody>
          <a:bodyPr wrap="square" lIns="365760" tIns="91440" rIns="182880" bIns="91440" anchor="ctr">
            <a:noAutofit/>
          </a:bodyPr>
          <a:lstStyle>
            <a:lvl1pPr>
              <a:defRPr sz="2200" b="1">
                <a:solidFill>
                  <a:schemeClr val="bg1"/>
                </a:solidFill>
                <a:latin typeface="+mn-lt"/>
              </a:defRPr>
            </a:lvl1pPr>
          </a:lstStyle>
          <a:p>
            <a:pPr lvl="0"/>
            <a:r>
              <a:rPr lang="en-US"/>
              <a:t>Click to edit Master text styles</a:t>
            </a:r>
          </a:p>
        </p:txBody>
      </p:sp>
      <p:sp>
        <p:nvSpPr>
          <p:cNvPr id="18" name="Text Placeholder 6"/>
          <p:cNvSpPr>
            <a:spLocks noGrp="1"/>
          </p:cNvSpPr>
          <p:nvPr>
            <p:ph type="body" sz="quarter" idx="30"/>
          </p:nvPr>
        </p:nvSpPr>
        <p:spPr>
          <a:xfrm>
            <a:off x="5871058" y="2729311"/>
            <a:ext cx="2616864" cy="3457844"/>
          </a:xfrm>
          <a:solidFill>
            <a:schemeClr val="bg1">
              <a:lumMod val="95000"/>
            </a:schemeClr>
          </a:solidFill>
        </p:spPr>
        <p:txBody>
          <a:bodyPr lIns="91440" tIns="91440" rIns="91440"/>
          <a:lstStyle>
            <a:lvl1pPr>
              <a:defRPr sz="2000"/>
            </a:lvl1pPr>
            <a:lvl2pPr>
              <a:defRPr sz="1800"/>
            </a:lvl2pPr>
            <a:lvl3pPr>
              <a:defRPr sz="1800"/>
            </a:lvl3pPr>
            <a:lvl4pPr>
              <a:defRPr sz="1400"/>
            </a:lvl4pPr>
            <a:lvl5pPr>
              <a:defRPr sz="1800"/>
            </a:lvl5pPr>
          </a:lstStyle>
          <a:p>
            <a:pPr lvl="0"/>
            <a:r>
              <a:rPr lang="en-US"/>
              <a:t>Click to edit Master text styles</a:t>
            </a:r>
          </a:p>
          <a:p>
            <a:pPr lvl="1"/>
            <a:r>
              <a:rPr lang="en-US"/>
              <a:t>Second level</a:t>
            </a:r>
          </a:p>
          <a:p>
            <a:pPr lvl="2"/>
            <a:r>
              <a:rPr lang="en-US"/>
              <a:t>Third level</a:t>
            </a:r>
          </a:p>
        </p:txBody>
      </p:sp>
      <p:sp>
        <p:nvSpPr>
          <p:cNvPr id="23" name="Text Placeholder 5"/>
          <p:cNvSpPr>
            <a:spLocks noGrp="1"/>
          </p:cNvSpPr>
          <p:nvPr>
            <p:ph type="body" sz="quarter" idx="33"/>
          </p:nvPr>
        </p:nvSpPr>
        <p:spPr>
          <a:xfrm>
            <a:off x="5871058" y="1313052"/>
            <a:ext cx="2995640" cy="1416259"/>
          </a:xfrm>
          <a:prstGeom prst="chevron">
            <a:avLst>
              <a:gd name="adj" fmla="val 26224"/>
            </a:avLst>
          </a:prstGeom>
          <a:solidFill>
            <a:schemeClr val="accent2"/>
          </a:solidFill>
        </p:spPr>
        <p:txBody>
          <a:bodyPr wrap="square" lIns="365760" tIns="91440" rIns="182880" bIns="91440" anchor="ctr">
            <a:noAutofit/>
          </a:bodyPr>
          <a:lstStyle>
            <a:lvl1pPr>
              <a:defRPr sz="2200" b="1">
                <a:solidFill>
                  <a:schemeClr val="bg1"/>
                </a:solidFill>
                <a:latin typeface="+mn-lt"/>
              </a:defRPr>
            </a:lvl1pPr>
          </a:lstStyle>
          <a:p>
            <a:pPr lvl="0"/>
            <a:r>
              <a:rPr lang="en-US"/>
              <a:t>Click to edit Master text styles</a:t>
            </a:r>
          </a:p>
        </p:txBody>
      </p:sp>
      <p:sp>
        <p:nvSpPr>
          <p:cNvPr id="17" name="Text Placeholder 4"/>
          <p:cNvSpPr>
            <a:spLocks noGrp="1"/>
          </p:cNvSpPr>
          <p:nvPr>
            <p:ph type="body" sz="quarter" idx="29"/>
          </p:nvPr>
        </p:nvSpPr>
        <p:spPr>
          <a:xfrm>
            <a:off x="3185324" y="2729311"/>
            <a:ext cx="2616864" cy="3457844"/>
          </a:xfrm>
          <a:solidFill>
            <a:schemeClr val="bg1">
              <a:lumMod val="95000"/>
            </a:schemeClr>
          </a:solidFill>
        </p:spPr>
        <p:txBody>
          <a:bodyPr lIns="91440" tIns="91440" rIns="91440"/>
          <a:lstStyle>
            <a:lvl1pPr>
              <a:defRPr sz="2000"/>
            </a:lvl1pPr>
            <a:lvl2pPr>
              <a:defRPr sz="1800"/>
            </a:lvl2pPr>
            <a:lvl3pPr>
              <a:defRPr sz="1800"/>
            </a:lvl3pPr>
            <a:lvl4pPr>
              <a:defRPr sz="1400"/>
            </a:lvl4pPr>
            <a:lvl5pPr>
              <a:defRPr sz="1800"/>
            </a:lvl5pPr>
          </a:lstStyle>
          <a:p>
            <a:pPr lvl="0"/>
            <a:r>
              <a:rPr lang="en-US"/>
              <a:t>Click to edit Master text styles</a:t>
            </a:r>
          </a:p>
          <a:p>
            <a:pPr lvl="1"/>
            <a:r>
              <a:rPr lang="en-US"/>
              <a:t>Second level</a:t>
            </a:r>
          </a:p>
          <a:p>
            <a:pPr lvl="2"/>
            <a:r>
              <a:rPr lang="en-US"/>
              <a:t>Third level</a:t>
            </a:r>
          </a:p>
        </p:txBody>
      </p:sp>
      <p:sp>
        <p:nvSpPr>
          <p:cNvPr id="22" name="Text Placeholder 3"/>
          <p:cNvSpPr>
            <a:spLocks noGrp="1"/>
          </p:cNvSpPr>
          <p:nvPr>
            <p:ph type="body" sz="quarter" idx="32"/>
          </p:nvPr>
        </p:nvSpPr>
        <p:spPr>
          <a:xfrm>
            <a:off x="3185324" y="1313052"/>
            <a:ext cx="2995640" cy="1416259"/>
          </a:xfrm>
          <a:prstGeom prst="chevron">
            <a:avLst>
              <a:gd name="adj" fmla="val 26224"/>
            </a:avLst>
          </a:prstGeom>
          <a:solidFill>
            <a:schemeClr val="accent1"/>
          </a:solidFill>
        </p:spPr>
        <p:txBody>
          <a:bodyPr wrap="square" lIns="365760" tIns="91440" rIns="182880" bIns="91440" anchor="ctr">
            <a:noAutofit/>
          </a:bodyPr>
          <a:lstStyle>
            <a:lvl1pPr>
              <a:defRPr sz="2200" b="1">
                <a:solidFill>
                  <a:schemeClr val="bg1"/>
                </a:solidFill>
                <a:latin typeface="+mn-lt"/>
              </a:defRPr>
            </a:lvl1pPr>
          </a:lstStyle>
          <a:p>
            <a:pPr lvl="0"/>
            <a:r>
              <a:rPr lang="en-US"/>
              <a:t>Click to edit Master text styles</a:t>
            </a:r>
          </a:p>
        </p:txBody>
      </p:sp>
      <p:sp>
        <p:nvSpPr>
          <p:cNvPr id="20" name="Text Placeholder 2"/>
          <p:cNvSpPr>
            <a:spLocks noGrp="1"/>
          </p:cNvSpPr>
          <p:nvPr>
            <p:ph type="body" sz="quarter" idx="14"/>
          </p:nvPr>
        </p:nvSpPr>
        <p:spPr>
          <a:xfrm>
            <a:off x="507999" y="2729311"/>
            <a:ext cx="2616864" cy="3457844"/>
          </a:xfrm>
          <a:solidFill>
            <a:schemeClr val="bg1">
              <a:lumMod val="95000"/>
            </a:schemeClr>
          </a:solidFill>
        </p:spPr>
        <p:txBody>
          <a:bodyPr lIns="91440" tIns="91440" rIns="91440"/>
          <a:lstStyle>
            <a:lvl1pPr>
              <a:defRPr sz="2000">
                <a:solidFill>
                  <a:schemeClr val="tx1"/>
                </a:solidFill>
              </a:defRPr>
            </a:lvl1pPr>
            <a:lvl2pPr>
              <a:defRPr sz="1800">
                <a:solidFill>
                  <a:schemeClr val="tx1"/>
                </a:solidFill>
              </a:defRPr>
            </a:lvl2pPr>
            <a:lvl3pPr>
              <a:defRPr sz="1800">
                <a:solidFill>
                  <a:schemeClr val="tx1"/>
                </a:solidFill>
              </a:defRPr>
            </a:lvl3pPr>
            <a:lvl4pPr>
              <a:defRPr sz="1400"/>
            </a:lvl4pPr>
            <a:lvl5pPr>
              <a:defRPr sz="1800"/>
            </a:lvl5pPr>
          </a:lstStyle>
          <a:p>
            <a:pPr lvl="0"/>
            <a:r>
              <a:rPr lang="en-US"/>
              <a:t>Click to edit Master text styles</a:t>
            </a:r>
          </a:p>
          <a:p>
            <a:pPr lvl="1"/>
            <a:r>
              <a:rPr lang="en-US"/>
              <a:t>Second level</a:t>
            </a:r>
          </a:p>
          <a:p>
            <a:pPr lvl="2"/>
            <a:r>
              <a:rPr lang="en-US"/>
              <a:t>Third level</a:t>
            </a:r>
          </a:p>
        </p:txBody>
      </p:sp>
      <p:sp>
        <p:nvSpPr>
          <p:cNvPr id="21" name="Text Placeholder 1"/>
          <p:cNvSpPr>
            <a:spLocks noGrp="1"/>
          </p:cNvSpPr>
          <p:nvPr>
            <p:ph type="body" sz="quarter" idx="19"/>
          </p:nvPr>
        </p:nvSpPr>
        <p:spPr>
          <a:xfrm>
            <a:off x="499591" y="1313052"/>
            <a:ext cx="2995640" cy="1416259"/>
          </a:xfrm>
          <a:prstGeom prst="homePlate">
            <a:avLst>
              <a:gd name="adj" fmla="val 25709"/>
            </a:avLst>
          </a:prstGeom>
          <a:solidFill>
            <a:schemeClr val="tx1">
              <a:lumMod val="75000"/>
            </a:schemeClr>
          </a:solidFill>
        </p:spPr>
        <p:txBody>
          <a:bodyPr wrap="square" lIns="274320" tIns="91440" rIns="182880" bIns="91440" anchor="ctr">
            <a:noAutofit/>
          </a:bodyPr>
          <a:lstStyle>
            <a:lvl1pPr>
              <a:defRPr sz="2200" b="1">
                <a:solidFill>
                  <a:schemeClr val="bg1"/>
                </a:solidFill>
                <a:latin typeface="+mn-lt"/>
              </a:defRPr>
            </a:lvl1pPr>
          </a:lstStyle>
          <a:p>
            <a:pPr lvl="0"/>
            <a:r>
              <a:rPr lang="en-US"/>
              <a:t>Click to edit Master text styles</a:t>
            </a:r>
          </a:p>
        </p:txBody>
      </p:sp>
      <p:cxnSp>
        <p:nvCxnSpPr>
          <p:cNvPr id="28" name="Straight Connector"/>
          <p:cNvCxnSpPr/>
          <p:nvPr/>
        </p:nvCxnSpPr>
        <p:spPr>
          <a:xfrm>
            <a:off x="601335" y="1181100"/>
            <a:ext cx="137160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30" name="Section Header"/>
          <p:cNvSpPr>
            <a:spLocks noGrp="1"/>
          </p:cNvSpPr>
          <p:nvPr>
            <p:ph type="body" sz="quarter" idx="16" hasCustomPrompt="1"/>
          </p:nvPr>
        </p:nvSpPr>
        <p:spPr>
          <a:xfrm>
            <a:off x="508000" y="1"/>
            <a:ext cx="6040438" cy="477054"/>
          </a:xfrm>
        </p:spPr>
        <p:txBody>
          <a:bodyPr lIns="45720">
            <a:spAutoFit/>
          </a:bodyPr>
          <a:lstStyle>
            <a:lvl1pPr marL="55563" indent="-55563">
              <a:defRPr sz="1600" b="1" cap="all" spc="50"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a:t>Section Header</a:t>
            </a:r>
          </a:p>
        </p:txBody>
      </p:sp>
      <p:sp>
        <p:nvSpPr>
          <p:cNvPr id="3" name="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83542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Slide Number Placeholder"/>
          <p:cNvSpPr>
            <a:spLocks noGrp="1"/>
          </p:cNvSpPr>
          <p:nvPr>
            <p:ph type="sldNum" sz="quarter" idx="18"/>
          </p:nvPr>
        </p:nvSpPr>
        <p:spPr/>
        <p:txBody>
          <a:bodyPr/>
          <a:lstStyle/>
          <a:p>
            <a:r>
              <a:rPr lang="en-US"/>
              <a:t>brattle.com | </a:t>
            </a:r>
            <a:fld id="{C95ECF09-ED6D-489D-87B4-9DBCD4D54A41}" type="slidenum">
              <a:rPr lang="en-US" smtClean="0"/>
              <a:pPr/>
              <a:t>‹#›</a:t>
            </a:fld>
            <a:endParaRPr lang="en-US"/>
          </a:p>
        </p:txBody>
      </p:sp>
      <p:sp>
        <p:nvSpPr>
          <p:cNvPr id="2" name="Footer Placeholder"/>
          <p:cNvSpPr>
            <a:spLocks noGrp="1"/>
          </p:cNvSpPr>
          <p:nvPr>
            <p:ph type="ftr" sz="quarter" idx="17"/>
          </p:nvPr>
        </p:nvSpPr>
        <p:spPr/>
        <p:txBody>
          <a:bodyPr/>
          <a:lstStyle/>
          <a:p>
            <a:r>
              <a:rPr lang="en-US"/>
              <a:t>Privileged and confidential. Prepared at the request of counsel. </a:t>
            </a:r>
          </a:p>
        </p:txBody>
      </p:sp>
      <p:cxnSp>
        <p:nvCxnSpPr>
          <p:cNvPr id="7" name="Straight Connector"/>
          <p:cNvCxnSpPr/>
          <p:nvPr/>
        </p:nvCxnSpPr>
        <p:spPr>
          <a:xfrm>
            <a:off x="601335" y="1181100"/>
            <a:ext cx="137160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10" name="Section Header"/>
          <p:cNvSpPr>
            <a:spLocks noGrp="1"/>
          </p:cNvSpPr>
          <p:nvPr>
            <p:ph type="body" sz="quarter" idx="16" hasCustomPrompt="1"/>
          </p:nvPr>
        </p:nvSpPr>
        <p:spPr>
          <a:xfrm>
            <a:off x="508000" y="1"/>
            <a:ext cx="6040438" cy="477054"/>
          </a:xfrm>
        </p:spPr>
        <p:txBody>
          <a:bodyPr lIns="45720">
            <a:spAutoFit/>
          </a:bodyPr>
          <a:lstStyle>
            <a:lvl1pPr marL="55563" indent="-55563">
              <a:defRPr sz="1600" b="1" cap="all" spc="50"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a:t>Section Header</a:t>
            </a:r>
          </a:p>
        </p:txBody>
      </p:sp>
      <p:sp>
        <p:nvSpPr>
          <p:cNvPr id="9" name="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2030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FDCB29-55A0-43A1-85B7-757D5877C896}" type="datetimeFigureOut">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9E0F5D-4AD9-42C8-9C94-70137C50ECB6}" type="slidenum">
              <a:rPr lang="en-US" smtClean="0"/>
              <a:t>‹#›</a:t>
            </a:fld>
            <a:endParaRPr lang="en-US"/>
          </a:p>
        </p:txBody>
      </p:sp>
    </p:spTree>
    <p:extLst>
      <p:ext uri="{BB962C8B-B14F-4D97-AF65-F5344CB8AC3E}">
        <p14:creationId xmlns:p14="http://schemas.microsoft.com/office/powerpoint/2010/main" val="28011783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p:cNvSpPr>
            <a:spLocks noGrp="1"/>
          </p:cNvSpPr>
          <p:nvPr>
            <p:ph type="sldNum" sz="quarter" idx="11"/>
          </p:nvPr>
        </p:nvSpPr>
        <p:spPr/>
        <p:txBody>
          <a:bodyPr/>
          <a:lstStyle/>
          <a:p>
            <a:r>
              <a:rPr lang="en-US"/>
              <a:t>brattle.com | </a:t>
            </a:r>
            <a:fld id="{C95ECF09-ED6D-489D-87B4-9DBCD4D54A41}" type="slidenum">
              <a:rPr lang="en-US" smtClean="0"/>
              <a:pPr/>
              <a:t>‹#›</a:t>
            </a:fld>
            <a:endParaRPr lang="en-US"/>
          </a:p>
        </p:txBody>
      </p:sp>
      <p:sp>
        <p:nvSpPr>
          <p:cNvPr id="2" name="Footer Placeholder"/>
          <p:cNvSpPr>
            <a:spLocks noGrp="1"/>
          </p:cNvSpPr>
          <p:nvPr>
            <p:ph type="ftr" sz="quarter" idx="10"/>
          </p:nvPr>
        </p:nvSpPr>
        <p:spPr/>
        <p:txBody>
          <a:bodyPr/>
          <a:lstStyle/>
          <a:p>
            <a:r>
              <a:rPr lang="en-US"/>
              <a:t>Privileged and confidential. Prepared at the request of counsel. </a:t>
            </a:r>
          </a:p>
        </p:txBody>
      </p:sp>
    </p:spTree>
    <p:extLst>
      <p:ext uri="{BB962C8B-B14F-4D97-AF65-F5344CB8AC3E}">
        <p14:creationId xmlns:p14="http://schemas.microsoft.com/office/powerpoint/2010/main" val="12735843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resented By 3">
    <p:spTree>
      <p:nvGrpSpPr>
        <p:cNvPr id="1" name=""/>
        <p:cNvGrpSpPr/>
        <p:nvPr/>
      </p:nvGrpSpPr>
      <p:grpSpPr>
        <a:xfrm>
          <a:off x="0" y="0"/>
          <a:ext cx="0" cy="0"/>
          <a:chOff x="0" y="0"/>
          <a:chExt cx="0" cy="0"/>
        </a:xfrm>
      </p:grpSpPr>
      <p:sp>
        <p:nvSpPr>
          <p:cNvPr id="6" name="Slide Number Placeholder"/>
          <p:cNvSpPr>
            <a:spLocks noGrp="1"/>
          </p:cNvSpPr>
          <p:nvPr>
            <p:ph type="sldNum" sz="quarter" idx="33"/>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34"/>
          </p:nvPr>
        </p:nvSpPr>
        <p:spPr/>
        <p:txBody>
          <a:bodyPr/>
          <a:lstStyle/>
          <a:p>
            <a:r>
              <a:rPr lang="en-US"/>
              <a:t>Privileged and confidential. Prepared at the request of counsel. </a:t>
            </a:r>
          </a:p>
        </p:txBody>
      </p:sp>
      <p:sp>
        <p:nvSpPr>
          <p:cNvPr id="50" name="Text Placeholder 13"/>
          <p:cNvSpPr>
            <a:spLocks noGrp="1"/>
          </p:cNvSpPr>
          <p:nvPr>
            <p:ph type="body" sz="quarter" idx="28" hasCustomPrompt="1"/>
          </p:nvPr>
        </p:nvSpPr>
        <p:spPr>
          <a:xfrm>
            <a:off x="8114077" y="5476155"/>
            <a:ext cx="3572156" cy="381382"/>
          </a:xfrm>
        </p:spPr>
        <p:txBody>
          <a:bodyPr>
            <a:noAutofit/>
          </a:bodyPr>
          <a:lstStyle>
            <a:lvl1pPr algn="ctr">
              <a:spcBef>
                <a:spcPts val="600"/>
              </a:spcBef>
              <a:defRPr sz="1800" baseline="0">
                <a:latin typeface="+mn-lt"/>
              </a:defRPr>
            </a:lvl1pPr>
          </a:lstStyle>
          <a:p>
            <a:pPr lvl="0"/>
            <a:r>
              <a:rPr lang="en-US"/>
              <a:t>+0.123.456.7890</a:t>
            </a:r>
          </a:p>
        </p:txBody>
      </p:sp>
      <p:sp>
        <p:nvSpPr>
          <p:cNvPr id="49" name="Text Placeholder 12"/>
          <p:cNvSpPr>
            <a:spLocks noGrp="1"/>
          </p:cNvSpPr>
          <p:nvPr>
            <p:ph type="body" sz="quarter" idx="27" hasCustomPrompt="1"/>
          </p:nvPr>
        </p:nvSpPr>
        <p:spPr>
          <a:xfrm>
            <a:off x="8114077" y="5094773"/>
            <a:ext cx="3572156" cy="381382"/>
          </a:xfrm>
        </p:spPr>
        <p:txBody>
          <a:bodyPr>
            <a:noAutofit/>
          </a:bodyPr>
          <a:lstStyle>
            <a:lvl1pPr algn="ctr">
              <a:spcBef>
                <a:spcPts val="600"/>
              </a:spcBef>
              <a:defRPr sz="1800" baseline="0">
                <a:latin typeface="+mn-lt"/>
              </a:defRPr>
            </a:lvl1pPr>
          </a:lstStyle>
          <a:p>
            <a:pPr lvl="0"/>
            <a:r>
              <a:rPr lang="en-US"/>
              <a:t>Firstname.Lastname@brattle.com</a:t>
            </a:r>
          </a:p>
        </p:txBody>
      </p:sp>
      <p:sp>
        <p:nvSpPr>
          <p:cNvPr id="54" name="Text Placeholder 11"/>
          <p:cNvSpPr>
            <a:spLocks noGrp="1"/>
          </p:cNvSpPr>
          <p:nvPr>
            <p:ph type="body" sz="quarter" idx="31" hasCustomPrompt="1"/>
          </p:nvPr>
        </p:nvSpPr>
        <p:spPr>
          <a:xfrm>
            <a:off x="8129117" y="4631728"/>
            <a:ext cx="3547295" cy="463550"/>
          </a:xfrm>
        </p:spPr>
        <p:txBody>
          <a:bodyPr tIns="182880" bIns="91440" anchor="ctr" anchorCtr="0">
            <a:noAutofit/>
          </a:bodyPr>
          <a:lstStyle>
            <a:lvl1pPr algn="ctr">
              <a:defRPr sz="1600" b="1" i="0" cap="all" spc="50" baseline="0">
                <a:solidFill>
                  <a:schemeClr val="accent2">
                    <a:alpha val="75000"/>
                  </a:schemeClr>
                </a:solidFill>
                <a:latin typeface="+mn-lt"/>
              </a:defRPr>
            </a:lvl1pPr>
          </a:lstStyle>
          <a:p>
            <a:pPr lvl="0"/>
            <a:r>
              <a:rPr lang="en-US" sz="1600" b="1" i="0" spc="50" baseline="0">
                <a:latin typeface="+mn-lt"/>
              </a:rPr>
              <a:t>Title | Location</a:t>
            </a:r>
            <a:endParaRPr lang="en-US"/>
          </a:p>
        </p:txBody>
      </p:sp>
      <p:sp>
        <p:nvSpPr>
          <p:cNvPr id="34" name="Text Placeholder 10"/>
          <p:cNvSpPr>
            <a:spLocks noGrp="1"/>
          </p:cNvSpPr>
          <p:nvPr>
            <p:ph type="body" sz="quarter" idx="17" hasCustomPrompt="1"/>
          </p:nvPr>
        </p:nvSpPr>
        <p:spPr>
          <a:xfrm>
            <a:off x="8353625" y="4009758"/>
            <a:ext cx="3114675" cy="582613"/>
          </a:xfrm>
        </p:spPr>
        <p:txBody>
          <a:bodyPr tIns="182880">
            <a:noAutofit/>
          </a:bodyPr>
          <a:lstStyle>
            <a:lvl1pPr algn="ctr">
              <a:defRPr sz="2400">
                <a:solidFill>
                  <a:schemeClr val="accent1"/>
                </a:solidFill>
                <a:latin typeface="+mn-lt"/>
              </a:defRPr>
            </a:lvl1pPr>
          </a:lstStyle>
          <a:p>
            <a:pPr lvl="0"/>
            <a:r>
              <a:rPr lang="en-US" err="1"/>
              <a:t>Firstname</a:t>
            </a:r>
            <a:r>
              <a:rPr lang="en-US"/>
              <a:t> </a:t>
            </a:r>
            <a:r>
              <a:rPr lang="en-US" err="1"/>
              <a:t>Lastname</a:t>
            </a:r>
            <a:endParaRPr lang="en-US"/>
          </a:p>
        </p:txBody>
      </p:sp>
      <p:sp>
        <p:nvSpPr>
          <p:cNvPr id="30" name="Picture Placeholder 3"/>
          <p:cNvSpPr>
            <a:spLocks noGrp="1"/>
          </p:cNvSpPr>
          <p:nvPr>
            <p:ph type="pic" sz="quarter" idx="14"/>
          </p:nvPr>
        </p:nvSpPr>
        <p:spPr>
          <a:xfrm>
            <a:off x="8610600" y="1407148"/>
            <a:ext cx="2603878" cy="2601947"/>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p>
        </p:txBody>
      </p:sp>
      <p:sp>
        <p:nvSpPr>
          <p:cNvPr id="48" name="Text Placeholder 9"/>
          <p:cNvSpPr>
            <a:spLocks noGrp="1"/>
          </p:cNvSpPr>
          <p:nvPr>
            <p:ph type="body" sz="quarter" idx="26" hasCustomPrompt="1"/>
          </p:nvPr>
        </p:nvSpPr>
        <p:spPr>
          <a:xfrm>
            <a:off x="4315545" y="5476155"/>
            <a:ext cx="3542266" cy="381382"/>
          </a:xfrm>
        </p:spPr>
        <p:txBody>
          <a:bodyPr>
            <a:noAutofit/>
          </a:bodyPr>
          <a:lstStyle>
            <a:lvl1pPr algn="ctr">
              <a:spcBef>
                <a:spcPts val="600"/>
              </a:spcBef>
              <a:defRPr sz="1800" baseline="0">
                <a:latin typeface="+mn-lt"/>
              </a:defRPr>
            </a:lvl1pPr>
          </a:lstStyle>
          <a:p>
            <a:pPr lvl="0"/>
            <a:r>
              <a:rPr lang="en-US"/>
              <a:t>+0.123.456.7890</a:t>
            </a:r>
          </a:p>
        </p:txBody>
      </p:sp>
      <p:sp>
        <p:nvSpPr>
          <p:cNvPr id="47" name="Text Placeholder 8"/>
          <p:cNvSpPr>
            <a:spLocks noGrp="1"/>
          </p:cNvSpPr>
          <p:nvPr>
            <p:ph type="body" sz="quarter" idx="25" hasCustomPrompt="1"/>
          </p:nvPr>
        </p:nvSpPr>
        <p:spPr>
          <a:xfrm>
            <a:off x="4315545" y="5094773"/>
            <a:ext cx="3542266" cy="381382"/>
          </a:xfrm>
        </p:spPr>
        <p:txBody>
          <a:bodyPr>
            <a:noAutofit/>
          </a:bodyPr>
          <a:lstStyle>
            <a:lvl1pPr algn="ctr">
              <a:spcBef>
                <a:spcPts val="600"/>
              </a:spcBef>
              <a:defRPr sz="1800" baseline="0">
                <a:latin typeface="+mn-lt"/>
              </a:defRPr>
            </a:lvl1pPr>
          </a:lstStyle>
          <a:p>
            <a:pPr lvl="0"/>
            <a:r>
              <a:rPr lang="en-US"/>
              <a:t>Firstname.Lastname@brattle.com</a:t>
            </a:r>
          </a:p>
        </p:txBody>
      </p:sp>
      <p:sp>
        <p:nvSpPr>
          <p:cNvPr id="23" name="Text Placeholder 7"/>
          <p:cNvSpPr>
            <a:spLocks noGrp="1"/>
          </p:cNvSpPr>
          <p:nvPr>
            <p:ph type="body" sz="quarter" idx="49" hasCustomPrompt="1"/>
          </p:nvPr>
        </p:nvSpPr>
        <p:spPr>
          <a:xfrm>
            <a:off x="601334" y="6064654"/>
            <a:ext cx="11084899" cy="344488"/>
          </a:xfrm>
        </p:spPr>
        <p:txBody>
          <a:bodyPr/>
          <a:lstStyle>
            <a:lvl1pPr marL="0" marR="0" indent="0" algn="l" defTabSz="457200" rtl="0" eaLnBrk="1" fontAlgn="auto" latinLnBrk="0" hangingPunct="1">
              <a:lnSpc>
                <a:spcPct val="100000"/>
              </a:lnSpc>
              <a:spcBef>
                <a:spcPts val="1800"/>
              </a:spcBef>
              <a:spcAft>
                <a:spcPts val="0"/>
              </a:spcAft>
              <a:buClrTx/>
              <a:buSzPct val="25000"/>
              <a:buFont typeface="Calibri Light" panose="020F0302020204030204" pitchFamily="34" charset="0"/>
              <a:buNone/>
              <a:tabLst/>
              <a:defRPr sz="1000">
                <a:solidFill>
                  <a:schemeClr val="tx1">
                    <a:lumMod val="75000"/>
                    <a:lumOff val="25000"/>
                  </a:schemeClr>
                </a:solidFill>
              </a:defRPr>
            </a:lvl1pPr>
          </a:lstStyle>
          <a:p>
            <a:pPr marL="87313" marR="0" lvl="0" indent="-87313" algn="l" defTabSz="457200" rtl="0" eaLnBrk="1" fontAlgn="auto" latinLnBrk="0" hangingPunct="1">
              <a:lnSpc>
                <a:spcPct val="100000"/>
              </a:lnSpc>
              <a:spcBef>
                <a:spcPts val="1800"/>
              </a:spcBef>
              <a:spcAft>
                <a:spcPts val="0"/>
              </a:spcAft>
              <a:buClrTx/>
              <a:buSzPct val="25000"/>
              <a:buFont typeface="Calibri Light" panose="020F0302020204030204" pitchFamily="34" charset="0"/>
              <a:buChar char=" "/>
              <a:tabLst/>
              <a:defRPr/>
            </a:pPr>
            <a:r>
              <a:rPr kumimoji="0" lang="en-US" sz="1000" b="0" i="0" u="none" strike="noStrike" kern="1200" cap="none" spc="0" normalizeH="0" baseline="0" noProof="0">
                <a:ln>
                  <a:noFill/>
                </a:ln>
                <a:solidFill>
                  <a:schemeClr val="tx1">
                    <a:lumMod val="75000"/>
                    <a:lumOff val="25000"/>
                  </a:schemeClr>
                </a:solidFill>
                <a:effectLst/>
                <a:uLnTx/>
                <a:uFillTx/>
                <a:latin typeface="+mn-lt"/>
                <a:ea typeface="+mn-ea"/>
                <a:cs typeface="+mn-cs"/>
              </a:rPr>
              <a:t>The views expressed in this presentation are strictly those of the presenter(s) and do not necessarily state or reflect the views of The Brattle Group or its clients. </a:t>
            </a:r>
          </a:p>
        </p:txBody>
      </p:sp>
      <p:sp>
        <p:nvSpPr>
          <p:cNvPr id="53" name="Text Placeholder 6"/>
          <p:cNvSpPr>
            <a:spLocks noGrp="1"/>
          </p:cNvSpPr>
          <p:nvPr>
            <p:ph type="body" sz="quarter" idx="30" hasCustomPrompt="1"/>
          </p:nvPr>
        </p:nvSpPr>
        <p:spPr>
          <a:xfrm>
            <a:off x="4310743" y="4631728"/>
            <a:ext cx="3547295" cy="463550"/>
          </a:xfrm>
        </p:spPr>
        <p:txBody>
          <a:bodyPr tIns="182880" bIns="91440" anchor="ctr" anchorCtr="0">
            <a:noAutofit/>
          </a:bodyPr>
          <a:lstStyle>
            <a:lvl1pPr algn="ctr">
              <a:defRPr sz="1600" b="1" i="0" cap="all" spc="50" baseline="0">
                <a:solidFill>
                  <a:schemeClr val="accent2">
                    <a:alpha val="75000"/>
                  </a:schemeClr>
                </a:solidFill>
                <a:latin typeface="+mn-lt"/>
              </a:defRPr>
            </a:lvl1pPr>
          </a:lstStyle>
          <a:p>
            <a:pPr lvl="0"/>
            <a:r>
              <a:rPr lang="en-US" sz="1600" b="1" i="0" spc="50" baseline="0">
                <a:latin typeface="+mn-lt"/>
              </a:rPr>
              <a:t>Title | Location</a:t>
            </a:r>
            <a:endParaRPr lang="en-US"/>
          </a:p>
        </p:txBody>
      </p:sp>
      <p:sp>
        <p:nvSpPr>
          <p:cNvPr id="33" name="Text Placeholder 5"/>
          <p:cNvSpPr>
            <a:spLocks noGrp="1"/>
          </p:cNvSpPr>
          <p:nvPr>
            <p:ph type="body" sz="quarter" idx="16" hasCustomPrompt="1"/>
          </p:nvPr>
        </p:nvSpPr>
        <p:spPr>
          <a:xfrm>
            <a:off x="4533782" y="4009758"/>
            <a:ext cx="3114675" cy="582613"/>
          </a:xfrm>
        </p:spPr>
        <p:txBody>
          <a:bodyPr tIns="182880">
            <a:noAutofit/>
          </a:bodyPr>
          <a:lstStyle>
            <a:lvl1pPr algn="ctr">
              <a:defRPr sz="2400">
                <a:solidFill>
                  <a:schemeClr val="accent1"/>
                </a:solidFill>
                <a:latin typeface="+mn-lt"/>
              </a:defRPr>
            </a:lvl1pPr>
          </a:lstStyle>
          <a:p>
            <a:pPr lvl="0"/>
            <a:r>
              <a:rPr lang="en-US" err="1"/>
              <a:t>Firstname</a:t>
            </a:r>
            <a:r>
              <a:rPr lang="en-US"/>
              <a:t> </a:t>
            </a:r>
            <a:r>
              <a:rPr lang="en-US" err="1"/>
              <a:t>Lastname</a:t>
            </a:r>
            <a:endParaRPr lang="en-US"/>
          </a:p>
        </p:txBody>
      </p:sp>
      <p:sp>
        <p:nvSpPr>
          <p:cNvPr id="29" name="Picture Placeholder 2"/>
          <p:cNvSpPr>
            <a:spLocks noGrp="1"/>
          </p:cNvSpPr>
          <p:nvPr>
            <p:ph type="pic" sz="quarter" idx="13"/>
          </p:nvPr>
        </p:nvSpPr>
        <p:spPr>
          <a:xfrm>
            <a:off x="4789181" y="1407148"/>
            <a:ext cx="2603878" cy="2601947"/>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p>
        </p:txBody>
      </p:sp>
      <p:sp>
        <p:nvSpPr>
          <p:cNvPr id="46" name="Text Placeholder 4"/>
          <p:cNvSpPr>
            <a:spLocks noGrp="1"/>
          </p:cNvSpPr>
          <p:nvPr>
            <p:ph type="body" sz="quarter" idx="24" hasCustomPrompt="1"/>
          </p:nvPr>
        </p:nvSpPr>
        <p:spPr>
          <a:xfrm>
            <a:off x="512024" y="5476155"/>
            <a:ext cx="3519378" cy="381382"/>
          </a:xfrm>
        </p:spPr>
        <p:txBody>
          <a:bodyPr>
            <a:noAutofit/>
          </a:bodyPr>
          <a:lstStyle>
            <a:lvl1pPr algn="ctr">
              <a:spcBef>
                <a:spcPts val="600"/>
              </a:spcBef>
              <a:defRPr sz="1800" baseline="0">
                <a:latin typeface="+mn-lt"/>
              </a:defRPr>
            </a:lvl1pPr>
          </a:lstStyle>
          <a:p>
            <a:pPr lvl="0"/>
            <a:r>
              <a:rPr lang="en-US"/>
              <a:t>+0.123.456.7890</a:t>
            </a:r>
          </a:p>
        </p:txBody>
      </p:sp>
      <p:sp>
        <p:nvSpPr>
          <p:cNvPr id="43" name="Text Placeholder 3"/>
          <p:cNvSpPr>
            <a:spLocks noGrp="1"/>
          </p:cNvSpPr>
          <p:nvPr>
            <p:ph type="body" sz="quarter" idx="21" hasCustomPrompt="1"/>
          </p:nvPr>
        </p:nvSpPr>
        <p:spPr>
          <a:xfrm>
            <a:off x="512024" y="5094773"/>
            <a:ext cx="3519378" cy="381382"/>
          </a:xfrm>
        </p:spPr>
        <p:txBody>
          <a:bodyPr>
            <a:noAutofit/>
          </a:bodyPr>
          <a:lstStyle>
            <a:lvl1pPr algn="ctr">
              <a:spcBef>
                <a:spcPts val="600"/>
              </a:spcBef>
              <a:defRPr sz="1800" baseline="0">
                <a:latin typeface="+mn-lt"/>
              </a:defRPr>
            </a:lvl1pPr>
          </a:lstStyle>
          <a:p>
            <a:pPr lvl="0"/>
            <a:r>
              <a:rPr lang="en-US"/>
              <a:t>Firstname.Lastname@brattle.com</a:t>
            </a:r>
          </a:p>
        </p:txBody>
      </p:sp>
      <p:sp>
        <p:nvSpPr>
          <p:cNvPr id="52" name="Text Placeholder 2"/>
          <p:cNvSpPr>
            <a:spLocks noGrp="1"/>
          </p:cNvSpPr>
          <p:nvPr>
            <p:ph type="body" sz="quarter" idx="29" hasCustomPrompt="1"/>
          </p:nvPr>
        </p:nvSpPr>
        <p:spPr>
          <a:xfrm>
            <a:off x="502418" y="4631728"/>
            <a:ext cx="3547295" cy="463550"/>
          </a:xfrm>
        </p:spPr>
        <p:txBody>
          <a:bodyPr tIns="182880" bIns="91440" anchor="ctr" anchorCtr="0">
            <a:noAutofit/>
          </a:bodyPr>
          <a:lstStyle>
            <a:lvl1pPr algn="ctr">
              <a:defRPr sz="1600" b="1" i="0" cap="all" spc="50" baseline="0">
                <a:solidFill>
                  <a:schemeClr val="accent2">
                    <a:alpha val="75000"/>
                  </a:schemeClr>
                </a:solidFill>
                <a:latin typeface="+mn-lt"/>
              </a:defRPr>
            </a:lvl1pPr>
          </a:lstStyle>
          <a:p>
            <a:pPr lvl="0"/>
            <a:r>
              <a:rPr lang="en-US" sz="1600" b="1" i="0" spc="50" baseline="0">
                <a:latin typeface="+mn-lt"/>
              </a:rPr>
              <a:t>Title | Location</a:t>
            </a:r>
            <a:endParaRPr lang="en-US"/>
          </a:p>
        </p:txBody>
      </p:sp>
      <p:sp>
        <p:nvSpPr>
          <p:cNvPr id="32" name="Text Placeholder 1"/>
          <p:cNvSpPr>
            <a:spLocks noGrp="1"/>
          </p:cNvSpPr>
          <p:nvPr>
            <p:ph type="body" sz="quarter" idx="15" hasCustomPrompt="1"/>
          </p:nvPr>
        </p:nvSpPr>
        <p:spPr>
          <a:xfrm>
            <a:off x="713939" y="4009758"/>
            <a:ext cx="3114675" cy="582613"/>
          </a:xfrm>
        </p:spPr>
        <p:txBody>
          <a:bodyPr tIns="182880">
            <a:noAutofit/>
          </a:bodyPr>
          <a:lstStyle>
            <a:lvl1pPr algn="ctr">
              <a:defRPr sz="2400" baseline="0">
                <a:solidFill>
                  <a:schemeClr val="accent1"/>
                </a:solidFill>
                <a:latin typeface="+mn-lt"/>
              </a:defRPr>
            </a:lvl1pPr>
          </a:lstStyle>
          <a:p>
            <a:pPr lvl="0"/>
            <a:r>
              <a:rPr lang="en-US" err="1"/>
              <a:t>Firstname</a:t>
            </a:r>
            <a:r>
              <a:rPr lang="en-US"/>
              <a:t> </a:t>
            </a:r>
            <a:r>
              <a:rPr lang="en-US" err="1"/>
              <a:t>Lastname</a:t>
            </a:r>
            <a:endParaRPr lang="en-US"/>
          </a:p>
        </p:txBody>
      </p:sp>
      <p:sp>
        <p:nvSpPr>
          <p:cNvPr id="28" name="Picture Placeholder 1"/>
          <p:cNvSpPr>
            <a:spLocks noGrp="1"/>
          </p:cNvSpPr>
          <p:nvPr>
            <p:ph type="pic" sz="quarter" idx="12"/>
          </p:nvPr>
        </p:nvSpPr>
        <p:spPr>
          <a:xfrm>
            <a:off x="967761" y="1407148"/>
            <a:ext cx="2603878" cy="2601947"/>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p>
        </p:txBody>
      </p:sp>
      <p:cxnSp>
        <p:nvCxnSpPr>
          <p:cNvPr id="25" name="Straight Connector"/>
          <p:cNvCxnSpPr/>
          <p:nvPr/>
        </p:nvCxnSpPr>
        <p:spPr>
          <a:xfrm>
            <a:off x="601335" y="1181100"/>
            <a:ext cx="137160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hasCustomPrompt="1"/>
          </p:nvPr>
        </p:nvSpPr>
        <p:spPr/>
        <p:txBody>
          <a:bodyPr/>
          <a:lstStyle>
            <a:lvl1pPr>
              <a:defRPr/>
            </a:lvl1pPr>
          </a:lstStyle>
          <a:p>
            <a:r>
              <a:rPr lang="en-US"/>
              <a:t>Presented By</a:t>
            </a:r>
          </a:p>
        </p:txBody>
      </p:sp>
    </p:spTree>
    <p:extLst>
      <p:ext uri="{BB962C8B-B14F-4D97-AF65-F5344CB8AC3E}">
        <p14:creationId xmlns:p14="http://schemas.microsoft.com/office/powerpoint/2010/main" val="29771746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esented By 4">
    <p:spTree>
      <p:nvGrpSpPr>
        <p:cNvPr id="1" name=""/>
        <p:cNvGrpSpPr/>
        <p:nvPr/>
      </p:nvGrpSpPr>
      <p:grpSpPr>
        <a:xfrm>
          <a:off x="0" y="0"/>
          <a:ext cx="0" cy="0"/>
          <a:chOff x="0" y="0"/>
          <a:chExt cx="0" cy="0"/>
        </a:xfrm>
      </p:grpSpPr>
      <p:sp>
        <p:nvSpPr>
          <p:cNvPr id="8" name="Slide Number Placeholder"/>
          <p:cNvSpPr>
            <a:spLocks noGrp="1"/>
          </p:cNvSpPr>
          <p:nvPr>
            <p:ph type="sldNum" sz="quarter" idx="47"/>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48"/>
          </p:nvPr>
        </p:nvSpPr>
        <p:spPr/>
        <p:txBody>
          <a:bodyPr/>
          <a:lstStyle/>
          <a:p>
            <a:r>
              <a:rPr lang="en-US"/>
              <a:t>Privileged and confidential. Prepared at the request of counsel. </a:t>
            </a:r>
          </a:p>
        </p:txBody>
      </p:sp>
      <p:sp>
        <p:nvSpPr>
          <p:cNvPr id="40" name="Dsiclaimer"/>
          <p:cNvSpPr>
            <a:spLocks noGrp="1"/>
          </p:cNvSpPr>
          <p:nvPr>
            <p:ph type="body" sz="quarter" idx="49" hasCustomPrompt="1"/>
          </p:nvPr>
        </p:nvSpPr>
        <p:spPr>
          <a:xfrm>
            <a:off x="601334" y="6064654"/>
            <a:ext cx="11071384" cy="344488"/>
          </a:xfrm>
        </p:spPr>
        <p:txBody>
          <a:bodyPr/>
          <a:lstStyle>
            <a:lvl1pPr marL="0" marR="0" indent="0" algn="l" defTabSz="457200" rtl="0" eaLnBrk="1" fontAlgn="auto" latinLnBrk="0" hangingPunct="1">
              <a:lnSpc>
                <a:spcPct val="100000"/>
              </a:lnSpc>
              <a:spcBef>
                <a:spcPts val="1800"/>
              </a:spcBef>
              <a:spcAft>
                <a:spcPts val="0"/>
              </a:spcAft>
              <a:buClrTx/>
              <a:buSzPct val="25000"/>
              <a:buFont typeface="Calibri Light" panose="020F0302020204030204" pitchFamily="34" charset="0"/>
              <a:buNone/>
              <a:tabLst/>
              <a:defRPr sz="1000">
                <a:solidFill>
                  <a:schemeClr val="tx1">
                    <a:lumMod val="75000"/>
                    <a:lumOff val="25000"/>
                  </a:schemeClr>
                </a:solidFill>
              </a:defRPr>
            </a:lvl1pPr>
          </a:lstStyle>
          <a:p>
            <a:pPr marL="87313" marR="0" lvl="0" indent="-87313" algn="l" defTabSz="457200" rtl="0" eaLnBrk="1" fontAlgn="auto" latinLnBrk="0" hangingPunct="1">
              <a:lnSpc>
                <a:spcPct val="100000"/>
              </a:lnSpc>
              <a:spcBef>
                <a:spcPts val="1800"/>
              </a:spcBef>
              <a:spcAft>
                <a:spcPts val="0"/>
              </a:spcAft>
              <a:buClrTx/>
              <a:buSzPct val="25000"/>
              <a:buFont typeface="Calibri Light" panose="020F0302020204030204" pitchFamily="34" charset="0"/>
              <a:buChar char=" "/>
              <a:tabLst/>
              <a:defRPr/>
            </a:pPr>
            <a:r>
              <a:rPr kumimoji="0" lang="en-US" sz="1000" b="0" i="0" u="none" strike="noStrike" kern="1200" cap="none" spc="0" normalizeH="0" baseline="0" noProof="0">
                <a:ln>
                  <a:noFill/>
                </a:ln>
                <a:solidFill>
                  <a:schemeClr val="tx1">
                    <a:lumMod val="75000"/>
                    <a:lumOff val="25000"/>
                  </a:schemeClr>
                </a:solidFill>
                <a:effectLst/>
                <a:uLnTx/>
                <a:uFillTx/>
                <a:latin typeface="+mn-lt"/>
                <a:ea typeface="+mn-ea"/>
                <a:cs typeface="+mn-cs"/>
              </a:rPr>
              <a:t>The views expressed in this presentation are strictly those of the presenter(s) and do not necessarily state or reflect the views of The Brattle Group or its clients. </a:t>
            </a:r>
          </a:p>
        </p:txBody>
      </p:sp>
      <p:sp>
        <p:nvSpPr>
          <p:cNvPr id="37" name="Text Placeholder 16"/>
          <p:cNvSpPr>
            <a:spLocks noGrp="1"/>
          </p:cNvSpPr>
          <p:nvPr>
            <p:ph type="body" sz="quarter" idx="44" hasCustomPrompt="1"/>
          </p:nvPr>
        </p:nvSpPr>
        <p:spPr>
          <a:xfrm>
            <a:off x="9099733" y="5476155"/>
            <a:ext cx="2660309" cy="381382"/>
          </a:xfrm>
        </p:spPr>
        <p:txBody>
          <a:bodyPr>
            <a:noAutofit/>
          </a:bodyPr>
          <a:lstStyle>
            <a:lvl1pPr algn="ctr">
              <a:spcBef>
                <a:spcPts val="600"/>
              </a:spcBef>
              <a:defRPr sz="1400" baseline="0">
                <a:latin typeface="+mn-lt"/>
              </a:defRPr>
            </a:lvl1pPr>
          </a:lstStyle>
          <a:p>
            <a:pPr lvl="0"/>
            <a:r>
              <a:rPr lang="en-US"/>
              <a:t>+0.123.456.7890</a:t>
            </a:r>
          </a:p>
        </p:txBody>
      </p:sp>
      <p:sp>
        <p:nvSpPr>
          <p:cNvPr id="36" name="Text Placeholder 15"/>
          <p:cNvSpPr>
            <a:spLocks noGrp="1"/>
          </p:cNvSpPr>
          <p:nvPr>
            <p:ph type="body" sz="quarter" idx="43" hasCustomPrompt="1"/>
          </p:nvPr>
        </p:nvSpPr>
        <p:spPr>
          <a:xfrm>
            <a:off x="9099733" y="5094773"/>
            <a:ext cx="2660309" cy="381382"/>
          </a:xfrm>
        </p:spPr>
        <p:txBody>
          <a:bodyPr>
            <a:noAutofit/>
          </a:bodyPr>
          <a:lstStyle>
            <a:lvl1pPr algn="ctr">
              <a:spcBef>
                <a:spcPts val="600"/>
              </a:spcBef>
              <a:defRPr sz="1400" baseline="0">
                <a:latin typeface="+mn-lt"/>
              </a:defRPr>
            </a:lvl1pPr>
          </a:lstStyle>
          <a:p>
            <a:pPr lvl="0"/>
            <a:r>
              <a:rPr lang="en-US"/>
              <a:t>Firstname.Lastname@brattle.com</a:t>
            </a:r>
          </a:p>
        </p:txBody>
      </p:sp>
      <p:sp>
        <p:nvSpPr>
          <p:cNvPr id="38" name="Text Placeholder 14"/>
          <p:cNvSpPr>
            <a:spLocks noGrp="1"/>
          </p:cNvSpPr>
          <p:nvPr>
            <p:ph type="body" sz="quarter" idx="45" hasCustomPrompt="1"/>
          </p:nvPr>
        </p:nvSpPr>
        <p:spPr>
          <a:xfrm>
            <a:off x="9091791" y="4631728"/>
            <a:ext cx="2668251" cy="463550"/>
          </a:xfrm>
        </p:spPr>
        <p:txBody>
          <a:bodyPr tIns="91440" anchor="ctr" anchorCtr="0">
            <a:noAutofit/>
          </a:bodyPr>
          <a:lstStyle>
            <a:lvl1pPr algn="ctr">
              <a:defRPr sz="1400" b="1" i="0" cap="all" spc="50" baseline="0">
                <a:solidFill>
                  <a:schemeClr val="accent2">
                    <a:alpha val="75000"/>
                  </a:schemeClr>
                </a:solidFill>
                <a:latin typeface="+mn-lt"/>
              </a:defRPr>
            </a:lvl1pPr>
          </a:lstStyle>
          <a:p>
            <a:pPr lvl="0"/>
            <a:r>
              <a:rPr lang="en-US" sz="1600" b="1" i="0" spc="50" baseline="0">
                <a:latin typeface="+mn-lt"/>
              </a:rPr>
              <a:t>Title | Location</a:t>
            </a:r>
            <a:endParaRPr lang="en-US"/>
          </a:p>
        </p:txBody>
      </p:sp>
      <p:sp>
        <p:nvSpPr>
          <p:cNvPr id="35" name="Text Placeholder 13"/>
          <p:cNvSpPr>
            <a:spLocks noGrp="1"/>
          </p:cNvSpPr>
          <p:nvPr>
            <p:ph type="body" sz="quarter" idx="42" hasCustomPrompt="1"/>
          </p:nvPr>
        </p:nvSpPr>
        <p:spPr>
          <a:xfrm>
            <a:off x="9091792" y="4009758"/>
            <a:ext cx="2668250" cy="582613"/>
          </a:xfrm>
        </p:spPr>
        <p:txBody>
          <a:bodyPr tIns="182880">
            <a:normAutofit/>
          </a:bodyPr>
          <a:lstStyle>
            <a:lvl1pPr algn="ctr">
              <a:defRPr sz="2200" baseline="0">
                <a:solidFill>
                  <a:schemeClr val="accent1"/>
                </a:solidFill>
                <a:latin typeface="+mn-lt"/>
              </a:defRPr>
            </a:lvl1pPr>
          </a:lstStyle>
          <a:p>
            <a:pPr lvl="0"/>
            <a:r>
              <a:rPr lang="en-US" err="1"/>
              <a:t>Firstname</a:t>
            </a:r>
            <a:r>
              <a:rPr lang="en-US"/>
              <a:t> </a:t>
            </a:r>
            <a:r>
              <a:rPr lang="en-US" err="1"/>
              <a:t>Lastname</a:t>
            </a:r>
            <a:endParaRPr lang="en-US"/>
          </a:p>
        </p:txBody>
      </p:sp>
      <p:sp>
        <p:nvSpPr>
          <p:cNvPr id="30" name="Picture Placeholder 4"/>
          <p:cNvSpPr>
            <a:spLocks noGrp="1"/>
          </p:cNvSpPr>
          <p:nvPr>
            <p:ph type="pic" sz="quarter" idx="14"/>
          </p:nvPr>
        </p:nvSpPr>
        <p:spPr>
          <a:xfrm>
            <a:off x="9072534" y="1407148"/>
            <a:ext cx="2603878" cy="2601947"/>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p>
        </p:txBody>
      </p:sp>
      <p:sp>
        <p:nvSpPr>
          <p:cNvPr id="27" name="Text Placeholder 12"/>
          <p:cNvSpPr>
            <a:spLocks noGrp="1"/>
          </p:cNvSpPr>
          <p:nvPr>
            <p:ph type="body" sz="quarter" idx="40" hasCustomPrompt="1"/>
          </p:nvPr>
        </p:nvSpPr>
        <p:spPr>
          <a:xfrm>
            <a:off x="6222790" y="5476155"/>
            <a:ext cx="2660309" cy="381382"/>
          </a:xfrm>
        </p:spPr>
        <p:txBody>
          <a:bodyPr>
            <a:noAutofit/>
          </a:bodyPr>
          <a:lstStyle>
            <a:lvl1pPr algn="ctr">
              <a:spcBef>
                <a:spcPts val="600"/>
              </a:spcBef>
              <a:defRPr sz="1400" baseline="0">
                <a:latin typeface="+mn-lt"/>
              </a:defRPr>
            </a:lvl1pPr>
          </a:lstStyle>
          <a:p>
            <a:pPr lvl="0"/>
            <a:r>
              <a:rPr lang="en-US"/>
              <a:t>+0.123.456.7890</a:t>
            </a:r>
          </a:p>
        </p:txBody>
      </p:sp>
      <p:sp>
        <p:nvSpPr>
          <p:cNvPr id="26" name="Text Placeholder 11"/>
          <p:cNvSpPr>
            <a:spLocks noGrp="1"/>
          </p:cNvSpPr>
          <p:nvPr>
            <p:ph type="body" sz="quarter" idx="39" hasCustomPrompt="1"/>
          </p:nvPr>
        </p:nvSpPr>
        <p:spPr>
          <a:xfrm>
            <a:off x="6222790" y="5094773"/>
            <a:ext cx="2660309" cy="381382"/>
          </a:xfrm>
        </p:spPr>
        <p:txBody>
          <a:bodyPr>
            <a:noAutofit/>
          </a:bodyPr>
          <a:lstStyle>
            <a:lvl1pPr algn="ctr">
              <a:spcBef>
                <a:spcPts val="600"/>
              </a:spcBef>
              <a:defRPr sz="1400" baseline="0">
                <a:latin typeface="+mn-lt"/>
              </a:defRPr>
            </a:lvl1pPr>
          </a:lstStyle>
          <a:p>
            <a:pPr lvl="0"/>
            <a:r>
              <a:rPr lang="en-US"/>
              <a:t>Firstname.Lastname@brattle.com</a:t>
            </a:r>
          </a:p>
        </p:txBody>
      </p:sp>
      <p:sp>
        <p:nvSpPr>
          <p:cNvPr id="31" name="Text Placeholder 10"/>
          <p:cNvSpPr>
            <a:spLocks noGrp="1"/>
          </p:cNvSpPr>
          <p:nvPr>
            <p:ph type="body" sz="quarter" idx="41" hasCustomPrompt="1"/>
          </p:nvPr>
        </p:nvSpPr>
        <p:spPr>
          <a:xfrm>
            <a:off x="6214848" y="4631728"/>
            <a:ext cx="2668251" cy="463550"/>
          </a:xfrm>
        </p:spPr>
        <p:txBody>
          <a:bodyPr tIns="91440" anchor="ctr" anchorCtr="0">
            <a:noAutofit/>
          </a:bodyPr>
          <a:lstStyle>
            <a:lvl1pPr algn="ctr">
              <a:defRPr sz="1400" b="1" i="0" cap="all" spc="50" baseline="0">
                <a:solidFill>
                  <a:schemeClr val="accent2">
                    <a:alpha val="75000"/>
                  </a:schemeClr>
                </a:solidFill>
                <a:latin typeface="+mn-lt"/>
              </a:defRPr>
            </a:lvl1pPr>
          </a:lstStyle>
          <a:p>
            <a:pPr lvl="0"/>
            <a:r>
              <a:rPr lang="en-US" sz="1600" b="1" i="0" spc="50" baseline="0">
                <a:latin typeface="+mn-lt"/>
              </a:rPr>
              <a:t>Title | Location</a:t>
            </a:r>
            <a:endParaRPr lang="en-US"/>
          </a:p>
        </p:txBody>
      </p:sp>
      <p:sp>
        <p:nvSpPr>
          <p:cNvPr id="25" name="Text Placeholder 9"/>
          <p:cNvSpPr>
            <a:spLocks noGrp="1"/>
          </p:cNvSpPr>
          <p:nvPr>
            <p:ph type="body" sz="quarter" idx="38" hasCustomPrompt="1"/>
          </p:nvPr>
        </p:nvSpPr>
        <p:spPr>
          <a:xfrm>
            <a:off x="6214849" y="4009758"/>
            <a:ext cx="2668250" cy="582613"/>
          </a:xfrm>
        </p:spPr>
        <p:txBody>
          <a:bodyPr tIns="182880">
            <a:normAutofit/>
          </a:bodyPr>
          <a:lstStyle>
            <a:lvl1pPr algn="ctr">
              <a:defRPr sz="2200" baseline="0">
                <a:solidFill>
                  <a:schemeClr val="accent1"/>
                </a:solidFill>
                <a:latin typeface="+mn-lt"/>
              </a:defRPr>
            </a:lvl1pPr>
          </a:lstStyle>
          <a:p>
            <a:pPr lvl="0"/>
            <a:r>
              <a:rPr lang="en-US" err="1"/>
              <a:t>Firstname</a:t>
            </a:r>
            <a:r>
              <a:rPr lang="en-US"/>
              <a:t> </a:t>
            </a:r>
            <a:r>
              <a:rPr lang="en-US" err="1"/>
              <a:t>Lastname</a:t>
            </a:r>
            <a:endParaRPr lang="en-US"/>
          </a:p>
        </p:txBody>
      </p:sp>
      <p:sp>
        <p:nvSpPr>
          <p:cNvPr id="20" name="Picture Placeholder 3"/>
          <p:cNvSpPr>
            <a:spLocks noGrp="1"/>
          </p:cNvSpPr>
          <p:nvPr>
            <p:ph type="pic" sz="quarter" idx="33"/>
          </p:nvPr>
        </p:nvSpPr>
        <p:spPr>
          <a:xfrm>
            <a:off x="6214848" y="1407148"/>
            <a:ext cx="2603878" cy="2601947"/>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p>
        </p:txBody>
      </p:sp>
      <p:sp>
        <p:nvSpPr>
          <p:cNvPr id="23" name="Text Placeholder 8"/>
          <p:cNvSpPr>
            <a:spLocks noGrp="1"/>
          </p:cNvSpPr>
          <p:nvPr>
            <p:ph type="body" sz="quarter" idx="36" hasCustomPrompt="1"/>
          </p:nvPr>
        </p:nvSpPr>
        <p:spPr>
          <a:xfrm>
            <a:off x="3300731" y="5476155"/>
            <a:ext cx="2660309" cy="381382"/>
          </a:xfrm>
        </p:spPr>
        <p:txBody>
          <a:bodyPr>
            <a:noAutofit/>
          </a:bodyPr>
          <a:lstStyle>
            <a:lvl1pPr algn="ctr">
              <a:spcBef>
                <a:spcPts val="600"/>
              </a:spcBef>
              <a:defRPr sz="1400" baseline="0">
                <a:latin typeface="+mn-lt"/>
              </a:defRPr>
            </a:lvl1pPr>
          </a:lstStyle>
          <a:p>
            <a:pPr lvl="0"/>
            <a:r>
              <a:rPr lang="en-US"/>
              <a:t>+0.123.456.7890</a:t>
            </a:r>
          </a:p>
        </p:txBody>
      </p:sp>
      <p:sp>
        <p:nvSpPr>
          <p:cNvPr id="22" name="Text Placeholder 7"/>
          <p:cNvSpPr>
            <a:spLocks noGrp="1"/>
          </p:cNvSpPr>
          <p:nvPr>
            <p:ph type="body" sz="quarter" idx="35" hasCustomPrompt="1"/>
          </p:nvPr>
        </p:nvSpPr>
        <p:spPr>
          <a:xfrm>
            <a:off x="3300731" y="5094773"/>
            <a:ext cx="2660309" cy="381382"/>
          </a:xfrm>
        </p:spPr>
        <p:txBody>
          <a:bodyPr>
            <a:noAutofit/>
          </a:bodyPr>
          <a:lstStyle>
            <a:lvl1pPr algn="ctr">
              <a:spcBef>
                <a:spcPts val="600"/>
              </a:spcBef>
              <a:defRPr sz="1400" baseline="0">
                <a:latin typeface="+mn-lt"/>
              </a:defRPr>
            </a:lvl1pPr>
          </a:lstStyle>
          <a:p>
            <a:pPr lvl="0"/>
            <a:r>
              <a:rPr lang="en-US"/>
              <a:t>Firstname.Lastname@brattle.com</a:t>
            </a:r>
          </a:p>
        </p:txBody>
      </p:sp>
      <p:sp>
        <p:nvSpPr>
          <p:cNvPr id="24" name="Text Placeholder 6"/>
          <p:cNvSpPr>
            <a:spLocks noGrp="1"/>
          </p:cNvSpPr>
          <p:nvPr>
            <p:ph type="body" sz="quarter" idx="37" hasCustomPrompt="1"/>
          </p:nvPr>
        </p:nvSpPr>
        <p:spPr>
          <a:xfrm>
            <a:off x="3292789" y="4631728"/>
            <a:ext cx="2668251" cy="463550"/>
          </a:xfrm>
        </p:spPr>
        <p:txBody>
          <a:bodyPr tIns="91440" anchor="ctr" anchorCtr="0">
            <a:noAutofit/>
          </a:bodyPr>
          <a:lstStyle>
            <a:lvl1pPr algn="ctr">
              <a:defRPr sz="1400" b="1" i="0" cap="all" spc="50" baseline="0">
                <a:solidFill>
                  <a:schemeClr val="accent2">
                    <a:alpha val="75000"/>
                  </a:schemeClr>
                </a:solidFill>
                <a:latin typeface="+mn-lt"/>
              </a:defRPr>
            </a:lvl1pPr>
          </a:lstStyle>
          <a:p>
            <a:pPr lvl="0"/>
            <a:r>
              <a:rPr lang="en-US" sz="1600" b="1" i="0" spc="50" baseline="0">
                <a:latin typeface="+mn-lt"/>
              </a:rPr>
              <a:t>Title | Location</a:t>
            </a:r>
            <a:endParaRPr lang="en-US"/>
          </a:p>
        </p:txBody>
      </p:sp>
      <p:sp>
        <p:nvSpPr>
          <p:cNvPr id="21" name="Text Placeholder 5"/>
          <p:cNvSpPr>
            <a:spLocks noGrp="1"/>
          </p:cNvSpPr>
          <p:nvPr>
            <p:ph type="body" sz="quarter" idx="34" hasCustomPrompt="1"/>
          </p:nvPr>
        </p:nvSpPr>
        <p:spPr>
          <a:xfrm>
            <a:off x="3292790" y="4009758"/>
            <a:ext cx="2668250" cy="582613"/>
          </a:xfrm>
        </p:spPr>
        <p:txBody>
          <a:bodyPr tIns="182880">
            <a:normAutofit/>
          </a:bodyPr>
          <a:lstStyle>
            <a:lvl1pPr algn="ctr">
              <a:defRPr sz="2200" baseline="0">
                <a:solidFill>
                  <a:schemeClr val="accent1"/>
                </a:solidFill>
                <a:latin typeface="+mn-lt"/>
              </a:defRPr>
            </a:lvl1pPr>
          </a:lstStyle>
          <a:p>
            <a:pPr lvl="0"/>
            <a:r>
              <a:rPr lang="en-US" err="1"/>
              <a:t>Firstname</a:t>
            </a:r>
            <a:r>
              <a:rPr lang="en-US"/>
              <a:t> </a:t>
            </a:r>
            <a:r>
              <a:rPr lang="en-US" err="1"/>
              <a:t>Lastname</a:t>
            </a:r>
            <a:endParaRPr lang="en-US"/>
          </a:p>
        </p:txBody>
      </p:sp>
      <p:sp>
        <p:nvSpPr>
          <p:cNvPr id="29" name="Picture Placeholder 2"/>
          <p:cNvSpPr>
            <a:spLocks noGrp="1"/>
          </p:cNvSpPr>
          <p:nvPr>
            <p:ph type="pic" sz="quarter" idx="13"/>
          </p:nvPr>
        </p:nvSpPr>
        <p:spPr>
          <a:xfrm>
            <a:off x="3357163" y="1407148"/>
            <a:ext cx="2603878" cy="2601947"/>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p>
        </p:txBody>
      </p:sp>
      <p:sp>
        <p:nvSpPr>
          <p:cNvPr id="46" name="Text Placeholder 4"/>
          <p:cNvSpPr>
            <a:spLocks noGrp="1"/>
          </p:cNvSpPr>
          <p:nvPr>
            <p:ph type="body" sz="quarter" idx="24" hasCustomPrompt="1"/>
          </p:nvPr>
        </p:nvSpPr>
        <p:spPr>
          <a:xfrm>
            <a:off x="488742" y="5476155"/>
            <a:ext cx="2660309" cy="381382"/>
          </a:xfrm>
        </p:spPr>
        <p:txBody>
          <a:bodyPr>
            <a:noAutofit/>
          </a:bodyPr>
          <a:lstStyle>
            <a:lvl1pPr algn="ctr">
              <a:spcBef>
                <a:spcPts val="600"/>
              </a:spcBef>
              <a:defRPr sz="1400" baseline="0">
                <a:latin typeface="+mn-lt"/>
              </a:defRPr>
            </a:lvl1pPr>
          </a:lstStyle>
          <a:p>
            <a:pPr lvl="0"/>
            <a:r>
              <a:rPr lang="en-US"/>
              <a:t>+0.123.456.7890</a:t>
            </a:r>
          </a:p>
        </p:txBody>
      </p:sp>
      <p:sp>
        <p:nvSpPr>
          <p:cNvPr id="43" name="Text Placeholder 3"/>
          <p:cNvSpPr>
            <a:spLocks noGrp="1"/>
          </p:cNvSpPr>
          <p:nvPr>
            <p:ph type="body" sz="quarter" idx="21" hasCustomPrompt="1"/>
          </p:nvPr>
        </p:nvSpPr>
        <p:spPr>
          <a:xfrm>
            <a:off x="488742" y="5094773"/>
            <a:ext cx="2660309" cy="381382"/>
          </a:xfrm>
        </p:spPr>
        <p:txBody>
          <a:bodyPr>
            <a:noAutofit/>
          </a:bodyPr>
          <a:lstStyle>
            <a:lvl1pPr algn="ctr">
              <a:spcBef>
                <a:spcPts val="600"/>
              </a:spcBef>
              <a:defRPr sz="1400" baseline="0">
                <a:latin typeface="+mn-lt"/>
              </a:defRPr>
            </a:lvl1pPr>
          </a:lstStyle>
          <a:p>
            <a:pPr lvl="0"/>
            <a:r>
              <a:rPr lang="en-US"/>
              <a:t>Firstname.Lastname@brattle.com</a:t>
            </a:r>
          </a:p>
        </p:txBody>
      </p:sp>
      <p:sp>
        <p:nvSpPr>
          <p:cNvPr id="52" name="Text Placeholder 2"/>
          <p:cNvSpPr>
            <a:spLocks noGrp="1"/>
          </p:cNvSpPr>
          <p:nvPr>
            <p:ph type="body" sz="quarter" idx="29" hasCustomPrompt="1"/>
          </p:nvPr>
        </p:nvSpPr>
        <p:spPr>
          <a:xfrm>
            <a:off x="480800" y="4631728"/>
            <a:ext cx="2668251" cy="463550"/>
          </a:xfrm>
        </p:spPr>
        <p:txBody>
          <a:bodyPr tIns="91440" anchor="ctr" anchorCtr="0">
            <a:noAutofit/>
          </a:bodyPr>
          <a:lstStyle>
            <a:lvl1pPr algn="ctr">
              <a:defRPr sz="1400" b="1" i="0" cap="all" spc="50" baseline="0">
                <a:solidFill>
                  <a:schemeClr val="accent2">
                    <a:alpha val="75000"/>
                  </a:schemeClr>
                </a:solidFill>
                <a:latin typeface="+mn-lt"/>
              </a:defRPr>
            </a:lvl1pPr>
          </a:lstStyle>
          <a:p>
            <a:pPr lvl="0"/>
            <a:r>
              <a:rPr lang="en-US" sz="1600" b="1" i="0" spc="50" baseline="0">
                <a:latin typeface="+mn-lt"/>
              </a:rPr>
              <a:t>Title | Location</a:t>
            </a:r>
            <a:endParaRPr lang="en-US"/>
          </a:p>
        </p:txBody>
      </p:sp>
      <p:sp>
        <p:nvSpPr>
          <p:cNvPr id="32" name="Text Placeholder 1"/>
          <p:cNvSpPr>
            <a:spLocks noGrp="1"/>
          </p:cNvSpPr>
          <p:nvPr>
            <p:ph type="body" sz="quarter" idx="15" hasCustomPrompt="1"/>
          </p:nvPr>
        </p:nvSpPr>
        <p:spPr>
          <a:xfrm>
            <a:off x="480801" y="4009758"/>
            <a:ext cx="2668250" cy="582613"/>
          </a:xfrm>
        </p:spPr>
        <p:txBody>
          <a:bodyPr tIns="182880">
            <a:normAutofit/>
          </a:bodyPr>
          <a:lstStyle>
            <a:lvl1pPr algn="ctr">
              <a:defRPr sz="2200" baseline="0">
                <a:solidFill>
                  <a:schemeClr val="accent1"/>
                </a:solidFill>
                <a:latin typeface="+mn-lt"/>
              </a:defRPr>
            </a:lvl1pPr>
          </a:lstStyle>
          <a:p>
            <a:pPr lvl="0"/>
            <a:r>
              <a:rPr lang="en-US" err="1"/>
              <a:t>Firstname</a:t>
            </a:r>
            <a:r>
              <a:rPr lang="en-US"/>
              <a:t> </a:t>
            </a:r>
            <a:r>
              <a:rPr lang="en-US" err="1"/>
              <a:t>Lastname</a:t>
            </a:r>
            <a:endParaRPr lang="en-US"/>
          </a:p>
        </p:txBody>
      </p:sp>
      <p:sp>
        <p:nvSpPr>
          <p:cNvPr id="28" name="Picture Placeholder 1"/>
          <p:cNvSpPr>
            <a:spLocks noGrp="1"/>
          </p:cNvSpPr>
          <p:nvPr>
            <p:ph type="pic" sz="quarter" idx="12"/>
          </p:nvPr>
        </p:nvSpPr>
        <p:spPr>
          <a:xfrm>
            <a:off x="499478" y="1407148"/>
            <a:ext cx="2603878" cy="2601947"/>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p>
        </p:txBody>
      </p:sp>
      <p:cxnSp>
        <p:nvCxnSpPr>
          <p:cNvPr id="39" name="Straight Connector"/>
          <p:cNvCxnSpPr/>
          <p:nvPr/>
        </p:nvCxnSpPr>
        <p:spPr>
          <a:xfrm>
            <a:off x="601335" y="1181100"/>
            <a:ext cx="137160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hasCustomPrompt="1"/>
          </p:nvPr>
        </p:nvSpPr>
        <p:spPr/>
        <p:txBody>
          <a:bodyPr/>
          <a:lstStyle>
            <a:lvl1pPr>
              <a:defRPr/>
            </a:lvl1pPr>
          </a:lstStyle>
          <a:p>
            <a:r>
              <a:rPr lang="en-US"/>
              <a:t>Presented By</a:t>
            </a:r>
          </a:p>
        </p:txBody>
      </p:sp>
    </p:spTree>
    <p:extLst>
      <p:ext uri="{BB962C8B-B14F-4D97-AF65-F5344CB8AC3E}">
        <p14:creationId xmlns:p14="http://schemas.microsoft.com/office/powerpoint/2010/main" val="29944284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uthor Bios">
    <p:spTree>
      <p:nvGrpSpPr>
        <p:cNvPr id="1" name=""/>
        <p:cNvGrpSpPr/>
        <p:nvPr/>
      </p:nvGrpSpPr>
      <p:grpSpPr>
        <a:xfrm>
          <a:off x="0" y="0"/>
          <a:ext cx="0" cy="0"/>
          <a:chOff x="0" y="0"/>
          <a:chExt cx="0" cy="0"/>
        </a:xfrm>
      </p:grpSpPr>
      <p:sp>
        <p:nvSpPr>
          <p:cNvPr id="10" name="Slide Number Placeholder"/>
          <p:cNvSpPr>
            <a:spLocks noGrp="1"/>
          </p:cNvSpPr>
          <p:nvPr>
            <p:ph type="sldNum" sz="quarter" idx="34"/>
          </p:nvPr>
        </p:nvSpPr>
        <p:spPr/>
        <p:txBody>
          <a:bodyPr/>
          <a:lstStyle/>
          <a:p>
            <a:r>
              <a:rPr lang="en-US"/>
              <a:t>brattle.com | </a:t>
            </a:r>
            <a:fld id="{C95ECF09-ED6D-489D-87B4-9DBCD4D54A41}" type="slidenum">
              <a:rPr lang="en-US" smtClean="0"/>
              <a:pPr/>
              <a:t>‹#›</a:t>
            </a:fld>
            <a:endParaRPr lang="en-US"/>
          </a:p>
        </p:txBody>
      </p:sp>
      <p:sp>
        <p:nvSpPr>
          <p:cNvPr id="4" name="Footer Placeholder"/>
          <p:cNvSpPr>
            <a:spLocks noGrp="1"/>
          </p:cNvSpPr>
          <p:nvPr>
            <p:ph type="ftr" sz="quarter" idx="35"/>
          </p:nvPr>
        </p:nvSpPr>
        <p:spPr/>
        <p:txBody>
          <a:bodyPr/>
          <a:lstStyle/>
          <a:p>
            <a:r>
              <a:rPr lang="en-US"/>
              <a:t>Privileged and confidential. Prepared at the request of counsel. </a:t>
            </a:r>
          </a:p>
        </p:txBody>
      </p:sp>
      <p:sp>
        <p:nvSpPr>
          <p:cNvPr id="14" name="Dsiclaimer"/>
          <p:cNvSpPr>
            <a:spLocks noGrp="1"/>
          </p:cNvSpPr>
          <p:nvPr>
            <p:ph type="body" sz="quarter" idx="49" hasCustomPrompt="1"/>
          </p:nvPr>
        </p:nvSpPr>
        <p:spPr>
          <a:xfrm>
            <a:off x="601334" y="6064654"/>
            <a:ext cx="11071384" cy="344488"/>
          </a:xfrm>
        </p:spPr>
        <p:txBody>
          <a:bodyPr/>
          <a:lstStyle>
            <a:lvl1pPr marL="0" marR="0" indent="0" algn="l" defTabSz="457200" rtl="0" eaLnBrk="1" fontAlgn="auto" latinLnBrk="0" hangingPunct="1">
              <a:lnSpc>
                <a:spcPct val="100000"/>
              </a:lnSpc>
              <a:spcBef>
                <a:spcPts val="1800"/>
              </a:spcBef>
              <a:spcAft>
                <a:spcPts val="0"/>
              </a:spcAft>
              <a:buClrTx/>
              <a:buSzPct val="25000"/>
              <a:buFont typeface="Calibri Light" panose="020F0302020204030204" pitchFamily="34" charset="0"/>
              <a:buNone/>
              <a:tabLst/>
              <a:defRPr sz="1000">
                <a:solidFill>
                  <a:schemeClr val="tx1">
                    <a:lumMod val="75000"/>
                    <a:lumOff val="25000"/>
                  </a:schemeClr>
                </a:solidFill>
              </a:defRPr>
            </a:lvl1pPr>
          </a:lstStyle>
          <a:p>
            <a:pPr marL="87313" marR="0" lvl="0" indent="-87313" algn="l" defTabSz="457200" rtl="0" eaLnBrk="1" fontAlgn="auto" latinLnBrk="0" hangingPunct="1">
              <a:lnSpc>
                <a:spcPct val="100000"/>
              </a:lnSpc>
              <a:spcBef>
                <a:spcPts val="1800"/>
              </a:spcBef>
              <a:spcAft>
                <a:spcPts val="0"/>
              </a:spcAft>
              <a:buClrTx/>
              <a:buSzPct val="25000"/>
              <a:buFont typeface="Calibri Light" panose="020F0302020204030204" pitchFamily="34" charset="0"/>
              <a:buChar char=" "/>
              <a:tabLst/>
              <a:defRPr/>
            </a:pPr>
            <a:r>
              <a:rPr kumimoji="0" lang="en-US" sz="1000" b="0" i="0" u="none" strike="noStrike" kern="1200" cap="none" spc="0" normalizeH="0" baseline="0" noProof="0">
                <a:ln>
                  <a:noFill/>
                </a:ln>
                <a:solidFill>
                  <a:schemeClr val="tx1">
                    <a:lumMod val="75000"/>
                    <a:lumOff val="25000"/>
                  </a:schemeClr>
                </a:solidFill>
                <a:effectLst/>
                <a:uLnTx/>
                <a:uFillTx/>
                <a:latin typeface="+mn-lt"/>
                <a:ea typeface="+mn-ea"/>
                <a:cs typeface="+mn-cs"/>
              </a:rPr>
              <a:t>The views expressed in this presentation are strictly those of the presenter(s) and do not necessarily state or reflect the views of The Brattle Group or its clients. </a:t>
            </a:r>
          </a:p>
        </p:txBody>
      </p:sp>
      <p:sp>
        <p:nvSpPr>
          <p:cNvPr id="28" name="Picture Placeholder"/>
          <p:cNvSpPr>
            <a:spLocks noGrp="1"/>
          </p:cNvSpPr>
          <p:nvPr>
            <p:ph type="pic" sz="quarter" idx="12"/>
          </p:nvPr>
        </p:nvSpPr>
        <p:spPr>
          <a:xfrm>
            <a:off x="967761" y="1407148"/>
            <a:ext cx="2011680" cy="2011680"/>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sz="2000"/>
            </a:lvl1pPr>
          </a:lstStyle>
          <a:p>
            <a:r>
              <a:rPr lang="en-US"/>
              <a:t>Click icon to add picture</a:t>
            </a:r>
          </a:p>
        </p:txBody>
      </p:sp>
      <p:sp>
        <p:nvSpPr>
          <p:cNvPr id="5" name="Text Placeholder 1"/>
          <p:cNvSpPr>
            <a:spLocks noGrp="1"/>
          </p:cNvSpPr>
          <p:nvPr>
            <p:ph type="body" sz="quarter" idx="32"/>
          </p:nvPr>
        </p:nvSpPr>
        <p:spPr>
          <a:xfrm>
            <a:off x="3443118" y="1320034"/>
            <a:ext cx="8229600" cy="2194560"/>
          </a:xfrm>
        </p:spPr>
        <p:txBody>
          <a:bodyPr tIns="45720"/>
          <a:lstStyle>
            <a:lvl1pPr marL="111125" indent="-111125">
              <a:defRPr sz="2000">
                <a:solidFill>
                  <a:schemeClr val="accent2"/>
                </a:solidFill>
                <a:latin typeface="+mn-lt"/>
              </a:defRPr>
            </a:lvl1pPr>
            <a:lvl2pPr marL="111125" indent="0">
              <a:spcBef>
                <a:spcPts val="300"/>
              </a:spcBef>
              <a:buNone/>
              <a:defRPr sz="1800">
                <a:latin typeface="+mn-lt"/>
              </a:defRPr>
            </a:lvl2pPr>
            <a:lvl3pPr marL="341313" indent="-230188">
              <a:spcBef>
                <a:spcPts val="600"/>
              </a:spcBef>
              <a:buSzPct val="90000"/>
              <a:buFont typeface="Wingdings 2" panose="05020102010507070707" pitchFamily="18" charset="2"/>
              <a:buChar char=""/>
              <a:defRPr sz="1600"/>
            </a:lvl3pPr>
          </a:lstStyle>
          <a:p>
            <a:pPr lvl="0"/>
            <a:r>
              <a:rPr lang="en-US"/>
              <a:t>Click to edit Master text styles</a:t>
            </a:r>
          </a:p>
          <a:p>
            <a:pPr lvl="1"/>
            <a:r>
              <a:rPr lang="en-US"/>
              <a:t>Second level</a:t>
            </a:r>
          </a:p>
        </p:txBody>
      </p:sp>
      <p:cxnSp>
        <p:nvCxnSpPr>
          <p:cNvPr id="13" name="Straight Connector"/>
          <p:cNvCxnSpPr/>
          <p:nvPr/>
        </p:nvCxnSpPr>
        <p:spPr>
          <a:xfrm>
            <a:off x="601335" y="1181100"/>
            <a:ext cx="137160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hasCustomPrompt="1"/>
          </p:nvPr>
        </p:nvSpPr>
        <p:spPr/>
        <p:txBody>
          <a:bodyPr/>
          <a:lstStyle>
            <a:lvl1pPr>
              <a:defRPr/>
            </a:lvl1pPr>
          </a:lstStyle>
          <a:p>
            <a:r>
              <a:rPr lang="en-US"/>
              <a:t>Presented By</a:t>
            </a:r>
          </a:p>
        </p:txBody>
      </p:sp>
      <p:sp>
        <p:nvSpPr>
          <p:cNvPr id="15" name="Picture Placeholder"/>
          <p:cNvSpPr>
            <a:spLocks noGrp="1"/>
          </p:cNvSpPr>
          <p:nvPr>
            <p:ph type="pic" sz="quarter" idx="50"/>
          </p:nvPr>
        </p:nvSpPr>
        <p:spPr>
          <a:xfrm>
            <a:off x="967761" y="3826926"/>
            <a:ext cx="2011680" cy="2011680"/>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sz="2000"/>
            </a:lvl1pPr>
          </a:lstStyle>
          <a:p>
            <a:r>
              <a:rPr lang="en-US"/>
              <a:t>Click icon to add picture</a:t>
            </a:r>
          </a:p>
        </p:txBody>
      </p:sp>
      <p:sp>
        <p:nvSpPr>
          <p:cNvPr id="16" name="Text Placeholder 1"/>
          <p:cNvSpPr>
            <a:spLocks noGrp="1"/>
          </p:cNvSpPr>
          <p:nvPr>
            <p:ph type="body" sz="quarter" idx="51"/>
          </p:nvPr>
        </p:nvSpPr>
        <p:spPr>
          <a:xfrm>
            <a:off x="3443118" y="3740642"/>
            <a:ext cx="8229600" cy="2194560"/>
          </a:xfrm>
        </p:spPr>
        <p:txBody>
          <a:bodyPr tIns="45720"/>
          <a:lstStyle>
            <a:lvl1pPr marL="111125" indent="-111125">
              <a:defRPr sz="2000">
                <a:solidFill>
                  <a:schemeClr val="accent2"/>
                </a:solidFill>
                <a:latin typeface="+mn-lt"/>
              </a:defRPr>
            </a:lvl1pPr>
            <a:lvl2pPr marL="111125" indent="0">
              <a:spcBef>
                <a:spcPts val="300"/>
              </a:spcBef>
              <a:buNone/>
              <a:defRPr sz="1800">
                <a:latin typeface="+mn-lt"/>
              </a:defRPr>
            </a:lvl2pPr>
            <a:lvl3pPr marL="341313" indent="-230188">
              <a:spcBef>
                <a:spcPts val="600"/>
              </a:spcBef>
              <a:buSzPct val="90000"/>
              <a:buFont typeface="Wingdings 2" panose="05020102010507070707" pitchFamily="18" charset="2"/>
              <a:buChar char=""/>
              <a:defRPr sz="1600"/>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167378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xpert Bio">
    <p:spTree>
      <p:nvGrpSpPr>
        <p:cNvPr id="1" name=""/>
        <p:cNvGrpSpPr/>
        <p:nvPr/>
      </p:nvGrpSpPr>
      <p:grpSpPr>
        <a:xfrm>
          <a:off x="0" y="0"/>
          <a:ext cx="0" cy="0"/>
          <a:chOff x="0" y="0"/>
          <a:chExt cx="0" cy="0"/>
        </a:xfrm>
      </p:grpSpPr>
      <p:sp>
        <p:nvSpPr>
          <p:cNvPr id="10" name="Slide Number Placeholder"/>
          <p:cNvSpPr>
            <a:spLocks noGrp="1"/>
          </p:cNvSpPr>
          <p:nvPr>
            <p:ph type="sldNum" sz="quarter" idx="34"/>
          </p:nvPr>
        </p:nvSpPr>
        <p:spPr/>
        <p:txBody>
          <a:bodyPr/>
          <a:lstStyle/>
          <a:p>
            <a:r>
              <a:rPr lang="en-US"/>
              <a:t>brattle.com | </a:t>
            </a:r>
            <a:fld id="{C95ECF09-ED6D-489D-87B4-9DBCD4D54A41}" type="slidenum">
              <a:rPr lang="en-US" smtClean="0"/>
              <a:pPr/>
              <a:t>‹#›</a:t>
            </a:fld>
            <a:endParaRPr lang="en-US"/>
          </a:p>
        </p:txBody>
      </p:sp>
      <p:sp>
        <p:nvSpPr>
          <p:cNvPr id="4" name="Footer Placeholder"/>
          <p:cNvSpPr>
            <a:spLocks noGrp="1"/>
          </p:cNvSpPr>
          <p:nvPr>
            <p:ph type="ftr" sz="quarter" idx="35"/>
          </p:nvPr>
        </p:nvSpPr>
        <p:spPr/>
        <p:txBody>
          <a:bodyPr/>
          <a:lstStyle/>
          <a:p>
            <a:r>
              <a:rPr lang="en-US"/>
              <a:t>Privileged and confidential. Prepared at the request of counsel. </a:t>
            </a:r>
          </a:p>
        </p:txBody>
      </p:sp>
      <p:sp>
        <p:nvSpPr>
          <p:cNvPr id="14" name="Dsiclaimer"/>
          <p:cNvSpPr>
            <a:spLocks noGrp="1"/>
          </p:cNvSpPr>
          <p:nvPr>
            <p:ph type="body" sz="quarter" idx="49" hasCustomPrompt="1"/>
          </p:nvPr>
        </p:nvSpPr>
        <p:spPr>
          <a:xfrm>
            <a:off x="601334" y="6064654"/>
            <a:ext cx="11071384" cy="344488"/>
          </a:xfrm>
        </p:spPr>
        <p:txBody>
          <a:bodyPr/>
          <a:lstStyle>
            <a:lvl1pPr marL="0" marR="0" indent="0" algn="l" defTabSz="457200" rtl="0" eaLnBrk="1" fontAlgn="auto" latinLnBrk="0" hangingPunct="1">
              <a:lnSpc>
                <a:spcPct val="100000"/>
              </a:lnSpc>
              <a:spcBef>
                <a:spcPts val="1800"/>
              </a:spcBef>
              <a:spcAft>
                <a:spcPts val="0"/>
              </a:spcAft>
              <a:buClrTx/>
              <a:buSzPct val="25000"/>
              <a:buFont typeface="Calibri Light" panose="020F0302020204030204" pitchFamily="34" charset="0"/>
              <a:buNone/>
              <a:tabLst/>
              <a:defRPr sz="1000">
                <a:solidFill>
                  <a:schemeClr val="tx1">
                    <a:lumMod val="75000"/>
                    <a:lumOff val="25000"/>
                  </a:schemeClr>
                </a:solidFill>
              </a:defRPr>
            </a:lvl1pPr>
          </a:lstStyle>
          <a:p>
            <a:pPr marL="87313" marR="0" lvl="0" indent="-87313" algn="l" defTabSz="457200" rtl="0" eaLnBrk="1" fontAlgn="auto" latinLnBrk="0" hangingPunct="1">
              <a:lnSpc>
                <a:spcPct val="100000"/>
              </a:lnSpc>
              <a:spcBef>
                <a:spcPts val="1800"/>
              </a:spcBef>
              <a:spcAft>
                <a:spcPts val="0"/>
              </a:spcAft>
              <a:buClrTx/>
              <a:buSzPct val="25000"/>
              <a:buFont typeface="Calibri Light" panose="020F0302020204030204" pitchFamily="34" charset="0"/>
              <a:buChar char=" "/>
              <a:tabLst/>
              <a:defRPr/>
            </a:pPr>
            <a:r>
              <a:rPr kumimoji="0" lang="en-US" sz="1000" b="0" i="0" u="none" strike="noStrike" kern="1200" cap="none" spc="0" normalizeH="0" baseline="0" noProof="0">
                <a:ln>
                  <a:noFill/>
                </a:ln>
                <a:solidFill>
                  <a:schemeClr val="tx1">
                    <a:lumMod val="75000"/>
                    <a:lumOff val="25000"/>
                  </a:schemeClr>
                </a:solidFill>
                <a:effectLst/>
                <a:uLnTx/>
                <a:uFillTx/>
                <a:latin typeface="+mn-lt"/>
                <a:ea typeface="+mn-ea"/>
                <a:cs typeface="+mn-cs"/>
              </a:rPr>
              <a:t>The views expressed in this presentation are strictly those of the presenter(s) and do not necessarily state or reflect the views of The Brattle Group or its clients. </a:t>
            </a:r>
          </a:p>
        </p:txBody>
      </p:sp>
      <p:sp>
        <p:nvSpPr>
          <p:cNvPr id="46" name="Text Placeholder 5"/>
          <p:cNvSpPr>
            <a:spLocks noGrp="1"/>
          </p:cNvSpPr>
          <p:nvPr>
            <p:ph type="body" sz="quarter" idx="24" hasCustomPrompt="1"/>
          </p:nvPr>
        </p:nvSpPr>
        <p:spPr>
          <a:xfrm>
            <a:off x="512024" y="5476155"/>
            <a:ext cx="3519378" cy="381382"/>
          </a:xfrm>
        </p:spPr>
        <p:txBody>
          <a:bodyPr>
            <a:noAutofit/>
          </a:bodyPr>
          <a:lstStyle>
            <a:lvl1pPr algn="ctr">
              <a:spcBef>
                <a:spcPts val="600"/>
              </a:spcBef>
              <a:defRPr sz="1800" baseline="0">
                <a:latin typeface="+mn-lt"/>
              </a:defRPr>
            </a:lvl1pPr>
          </a:lstStyle>
          <a:p>
            <a:pPr lvl="0"/>
            <a:r>
              <a:rPr lang="en-US"/>
              <a:t>+0.123.456.7890</a:t>
            </a:r>
          </a:p>
        </p:txBody>
      </p:sp>
      <p:sp>
        <p:nvSpPr>
          <p:cNvPr id="43" name="Text Placeholder 4"/>
          <p:cNvSpPr>
            <a:spLocks noGrp="1"/>
          </p:cNvSpPr>
          <p:nvPr>
            <p:ph type="body" sz="quarter" idx="21" hasCustomPrompt="1"/>
          </p:nvPr>
        </p:nvSpPr>
        <p:spPr>
          <a:xfrm>
            <a:off x="512024" y="5094773"/>
            <a:ext cx="3519378" cy="381382"/>
          </a:xfrm>
        </p:spPr>
        <p:txBody>
          <a:bodyPr>
            <a:noAutofit/>
          </a:bodyPr>
          <a:lstStyle>
            <a:lvl1pPr algn="ctr">
              <a:spcBef>
                <a:spcPts val="600"/>
              </a:spcBef>
              <a:defRPr sz="1800" baseline="0">
                <a:latin typeface="+mn-lt"/>
              </a:defRPr>
            </a:lvl1pPr>
          </a:lstStyle>
          <a:p>
            <a:pPr lvl="0"/>
            <a:r>
              <a:rPr lang="en-US"/>
              <a:t>Firstname.Lastname@brattle.com</a:t>
            </a:r>
          </a:p>
        </p:txBody>
      </p:sp>
      <p:sp>
        <p:nvSpPr>
          <p:cNvPr id="52" name="Text Placeholder 3"/>
          <p:cNvSpPr>
            <a:spLocks noGrp="1"/>
          </p:cNvSpPr>
          <p:nvPr>
            <p:ph type="body" sz="quarter" idx="29" hasCustomPrompt="1"/>
          </p:nvPr>
        </p:nvSpPr>
        <p:spPr>
          <a:xfrm>
            <a:off x="502418" y="4648820"/>
            <a:ext cx="3547295" cy="463550"/>
          </a:xfrm>
        </p:spPr>
        <p:txBody>
          <a:bodyPr tIns="91440" anchor="ctr" anchorCtr="0">
            <a:noAutofit/>
          </a:bodyPr>
          <a:lstStyle>
            <a:lvl1pPr algn="ctr">
              <a:defRPr sz="1600" b="1" i="0" cap="all" spc="50" baseline="0">
                <a:solidFill>
                  <a:schemeClr val="accent2">
                    <a:alpha val="75000"/>
                  </a:schemeClr>
                </a:solidFill>
                <a:latin typeface="+mn-lt"/>
              </a:defRPr>
            </a:lvl1pPr>
          </a:lstStyle>
          <a:p>
            <a:pPr lvl="0"/>
            <a:r>
              <a:rPr lang="en-US" sz="1600" b="1" i="0" spc="50" baseline="0">
                <a:latin typeface="+mn-lt"/>
              </a:rPr>
              <a:t>Title | Location</a:t>
            </a:r>
            <a:endParaRPr lang="en-US"/>
          </a:p>
        </p:txBody>
      </p:sp>
      <p:sp>
        <p:nvSpPr>
          <p:cNvPr id="32" name="Text Placeholder 2"/>
          <p:cNvSpPr>
            <a:spLocks noGrp="1"/>
          </p:cNvSpPr>
          <p:nvPr>
            <p:ph type="body" sz="quarter" idx="15" hasCustomPrompt="1"/>
          </p:nvPr>
        </p:nvSpPr>
        <p:spPr>
          <a:xfrm>
            <a:off x="713939" y="4009758"/>
            <a:ext cx="3114675" cy="582613"/>
          </a:xfrm>
        </p:spPr>
        <p:txBody>
          <a:bodyPr tIns="182880">
            <a:noAutofit/>
          </a:bodyPr>
          <a:lstStyle>
            <a:lvl1pPr algn="ctr">
              <a:defRPr sz="2400" baseline="0">
                <a:solidFill>
                  <a:schemeClr val="accent1"/>
                </a:solidFill>
                <a:latin typeface="+mn-lt"/>
              </a:defRPr>
            </a:lvl1pPr>
          </a:lstStyle>
          <a:p>
            <a:pPr lvl="0"/>
            <a:r>
              <a:rPr lang="en-US" err="1"/>
              <a:t>Firstname</a:t>
            </a:r>
            <a:r>
              <a:rPr lang="en-US"/>
              <a:t> </a:t>
            </a:r>
            <a:r>
              <a:rPr lang="en-US" err="1"/>
              <a:t>Lastname</a:t>
            </a:r>
            <a:endParaRPr lang="en-US"/>
          </a:p>
        </p:txBody>
      </p:sp>
      <p:sp>
        <p:nvSpPr>
          <p:cNvPr id="28" name="Picture Placeholder"/>
          <p:cNvSpPr>
            <a:spLocks noGrp="1"/>
          </p:cNvSpPr>
          <p:nvPr>
            <p:ph type="pic" sz="quarter" idx="12"/>
          </p:nvPr>
        </p:nvSpPr>
        <p:spPr>
          <a:xfrm>
            <a:off x="967761" y="1407148"/>
            <a:ext cx="2603878" cy="2601947"/>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lvl1pPr>
          </a:lstStyle>
          <a:p>
            <a:r>
              <a:rPr lang="en-US"/>
              <a:t>Click icon to add picture</a:t>
            </a:r>
          </a:p>
        </p:txBody>
      </p:sp>
      <p:sp>
        <p:nvSpPr>
          <p:cNvPr id="5" name="Text Placeholder 1"/>
          <p:cNvSpPr>
            <a:spLocks noGrp="1"/>
          </p:cNvSpPr>
          <p:nvPr>
            <p:ph type="body" sz="quarter" idx="32"/>
          </p:nvPr>
        </p:nvSpPr>
        <p:spPr>
          <a:xfrm>
            <a:off x="4430713" y="1407149"/>
            <a:ext cx="7242175" cy="4450388"/>
          </a:xfrm>
        </p:spPr>
        <p:txBody>
          <a:bodyPr/>
          <a:lstStyle>
            <a:lvl1pPr marL="111125" indent="-111125">
              <a:defRPr sz="2000">
                <a:solidFill>
                  <a:schemeClr val="accent2"/>
                </a:solidFill>
                <a:latin typeface="+mn-lt"/>
              </a:defRPr>
            </a:lvl1pPr>
            <a:lvl2pPr marL="111125" indent="0">
              <a:buNone/>
              <a:defRPr sz="1800">
                <a:latin typeface="+mn-lt"/>
              </a:defRPr>
            </a:lvl2pPr>
            <a:lvl3pPr marL="341313" indent="-230188">
              <a:spcBef>
                <a:spcPts val="600"/>
              </a:spcBef>
              <a:buSzPct val="90000"/>
              <a:buFont typeface="Wingdings 2" panose="05020102010507070707" pitchFamily="18" charset="2"/>
              <a:buChar char=""/>
              <a:defRPr sz="1600"/>
            </a:lvl3pPr>
          </a:lstStyle>
          <a:p>
            <a:pPr lvl="0"/>
            <a:r>
              <a:rPr lang="en-US"/>
              <a:t>Click to edit Master text styles</a:t>
            </a:r>
          </a:p>
          <a:p>
            <a:pPr lvl="1"/>
            <a:r>
              <a:rPr lang="en-US"/>
              <a:t>Second level</a:t>
            </a:r>
          </a:p>
          <a:p>
            <a:pPr lvl="2"/>
            <a:r>
              <a:rPr lang="en-US"/>
              <a:t>Third level</a:t>
            </a:r>
          </a:p>
        </p:txBody>
      </p:sp>
      <p:cxnSp>
        <p:nvCxnSpPr>
          <p:cNvPr id="13" name="Straight Connector"/>
          <p:cNvCxnSpPr/>
          <p:nvPr/>
        </p:nvCxnSpPr>
        <p:spPr>
          <a:xfrm>
            <a:off x="601335" y="1181100"/>
            <a:ext cx="137160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hasCustomPrompt="1"/>
          </p:nvPr>
        </p:nvSpPr>
        <p:spPr/>
        <p:txBody>
          <a:bodyPr/>
          <a:lstStyle>
            <a:lvl1pPr>
              <a:defRPr/>
            </a:lvl1pPr>
          </a:lstStyle>
          <a:p>
            <a:r>
              <a:rPr lang="en-US"/>
              <a:t>Presented By</a:t>
            </a:r>
          </a:p>
        </p:txBody>
      </p:sp>
    </p:spTree>
    <p:extLst>
      <p:ext uri="{BB962C8B-B14F-4D97-AF65-F5344CB8AC3E}">
        <p14:creationId xmlns:p14="http://schemas.microsoft.com/office/powerpoint/2010/main" val="7459374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xpert Feature">
    <p:spTree>
      <p:nvGrpSpPr>
        <p:cNvPr id="1" name=""/>
        <p:cNvGrpSpPr/>
        <p:nvPr/>
      </p:nvGrpSpPr>
      <p:grpSpPr>
        <a:xfrm>
          <a:off x="0" y="0"/>
          <a:ext cx="0" cy="0"/>
          <a:chOff x="0" y="0"/>
          <a:chExt cx="0" cy="0"/>
        </a:xfrm>
      </p:grpSpPr>
      <p:pic>
        <p:nvPicPr>
          <p:cNvPr id="17" name="Pattern Background"/>
          <p:cNvPicPr>
            <a:picLocks noChangeAspect="1"/>
          </p:cNvPicPr>
          <p:nvPr/>
        </p:nvPicPr>
        <p:blipFill rotWithShape="1">
          <a:blip r:embed="rId2" cstate="screen">
            <a:extLst>
              <a:ext uri="{28A0092B-C50C-407E-A947-70E740481C1C}">
                <a14:useLocalDpi xmlns:a14="http://schemas.microsoft.com/office/drawing/2010/main"/>
              </a:ext>
            </a:extLst>
          </a:blip>
          <a:srcRect l="-182" r="-76"/>
          <a:stretch/>
        </p:blipFill>
        <p:spPr>
          <a:xfrm>
            <a:off x="-38469" y="1"/>
            <a:ext cx="12248397" cy="2438400"/>
          </a:xfrm>
          <a:prstGeom prst="rect">
            <a:avLst/>
          </a:prstGeom>
        </p:spPr>
      </p:pic>
      <p:sp>
        <p:nvSpPr>
          <p:cNvPr id="10" name="Rectangle"/>
          <p:cNvSpPr/>
          <p:nvPr/>
        </p:nvSpPr>
        <p:spPr>
          <a:xfrm>
            <a:off x="5156079" y="1401337"/>
            <a:ext cx="2032906" cy="8307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p:cNvSpPr>
            <a:spLocks noGrp="1"/>
          </p:cNvSpPr>
          <p:nvPr>
            <p:ph type="sldNum" sz="quarter" idx="38"/>
          </p:nvPr>
        </p:nvSpPr>
        <p:spPr/>
        <p:txBody>
          <a:bodyPr/>
          <a:lstStyle/>
          <a:p>
            <a:r>
              <a:rPr lang="en-US"/>
              <a:t>brattle.com | </a:t>
            </a:r>
            <a:fld id="{C95ECF09-ED6D-489D-87B4-9DBCD4D54A41}" type="slidenum">
              <a:rPr lang="en-US" smtClean="0"/>
              <a:pPr/>
              <a:t>‹#›</a:t>
            </a:fld>
            <a:endParaRPr lang="en-US"/>
          </a:p>
        </p:txBody>
      </p:sp>
      <p:sp>
        <p:nvSpPr>
          <p:cNvPr id="2" name="Footer Placeholder"/>
          <p:cNvSpPr>
            <a:spLocks noGrp="1"/>
          </p:cNvSpPr>
          <p:nvPr>
            <p:ph type="ftr" sz="quarter" idx="39"/>
          </p:nvPr>
        </p:nvSpPr>
        <p:spPr/>
        <p:txBody>
          <a:bodyPr/>
          <a:lstStyle/>
          <a:p>
            <a:r>
              <a:rPr lang="en-US"/>
              <a:t>Privileged and confidential. Prepared at the request of counsel. </a:t>
            </a:r>
          </a:p>
        </p:txBody>
      </p:sp>
      <p:sp>
        <p:nvSpPr>
          <p:cNvPr id="14" name="Dsiclaimer"/>
          <p:cNvSpPr>
            <a:spLocks noGrp="1"/>
          </p:cNvSpPr>
          <p:nvPr>
            <p:ph type="body" sz="quarter" idx="49" hasCustomPrompt="1"/>
          </p:nvPr>
        </p:nvSpPr>
        <p:spPr>
          <a:xfrm>
            <a:off x="601334" y="6064654"/>
            <a:ext cx="9527403" cy="344488"/>
          </a:xfrm>
        </p:spPr>
        <p:txBody>
          <a:bodyPr/>
          <a:lstStyle>
            <a:lvl1pPr marL="0" marR="0" indent="0" algn="l" defTabSz="457200" rtl="0" eaLnBrk="1" fontAlgn="auto" latinLnBrk="0" hangingPunct="1">
              <a:lnSpc>
                <a:spcPct val="100000"/>
              </a:lnSpc>
              <a:spcBef>
                <a:spcPts val="1800"/>
              </a:spcBef>
              <a:spcAft>
                <a:spcPts val="0"/>
              </a:spcAft>
              <a:buClrTx/>
              <a:buSzPct val="25000"/>
              <a:buFont typeface="Calibri Light" panose="020F0302020204030204" pitchFamily="34" charset="0"/>
              <a:buNone/>
              <a:tabLst/>
              <a:defRPr sz="1000">
                <a:solidFill>
                  <a:schemeClr val="tx1">
                    <a:lumMod val="75000"/>
                    <a:lumOff val="25000"/>
                  </a:schemeClr>
                </a:solidFill>
              </a:defRPr>
            </a:lvl1pPr>
          </a:lstStyle>
          <a:p>
            <a:pPr marL="87313" marR="0" lvl="0" indent="-87313" algn="l" defTabSz="457200" rtl="0" eaLnBrk="1" fontAlgn="auto" latinLnBrk="0" hangingPunct="1">
              <a:lnSpc>
                <a:spcPct val="100000"/>
              </a:lnSpc>
              <a:spcBef>
                <a:spcPts val="1800"/>
              </a:spcBef>
              <a:spcAft>
                <a:spcPts val="0"/>
              </a:spcAft>
              <a:buClrTx/>
              <a:buSzPct val="25000"/>
              <a:buFont typeface="Calibri Light" panose="020F0302020204030204" pitchFamily="34" charset="0"/>
              <a:buChar char=" "/>
              <a:tabLst/>
              <a:defRPr/>
            </a:pPr>
            <a:r>
              <a:rPr kumimoji="0" lang="en-US" sz="1000" b="0" i="0" u="none" strike="noStrike" kern="1200" cap="none" spc="0" normalizeH="0" baseline="0" noProof="0">
                <a:ln>
                  <a:noFill/>
                </a:ln>
                <a:solidFill>
                  <a:schemeClr val="tx1">
                    <a:lumMod val="75000"/>
                    <a:lumOff val="25000"/>
                  </a:schemeClr>
                </a:solidFill>
                <a:effectLst/>
                <a:uLnTx/>
                <a:uFillTx/>
                <a:latin typeface="+mn-lt"/>
                <a:ea typeface="+mn-ea"/>
                <a:cs typeface="+mn-cs"/>
              </a:rPr>
              <a:t>The views expressed in this presentation are strictly those of the presenter(s) and do not necessarily state or reflect the views of The Brattle Group or its clients. </a:t>
            </a:r>
          </a:p>
        </p:txBody>
      </p:sp>
      <p:sp>
        <p:nvSpPr>
          <p:cNvPr id="24" name="Freeform"/>
          <p:cNvSpPr/>
          <p:nvPr/>
        </p:nvSpPr>
        <p:spPr>
          <a:xfrm>
            <a:off x="7188985" y="1"/>
            <a:ext cx="4415380" cy="2583516"/>
          </a:xfrm>
          <a:custGeom>
            <a:avLst/>
            <a:gdLst>
              <a:gd name="connsiteX0" fmla="*/ 645880 w 4415380"/>
              <a:gd name="connsiteY0" fmla="*/ 0 h 2583516"/>
              <a:gd name="connsiteX1" fmla="*/ 4415380 w 4415380"/>
              <a:gd name="connsiteY1" fmla="*/ 0 h 2583516"/>
              <a:gd name="connsiteX2" fmla="*/ 3769501 w 4415380"/>
              <a:gd name="connsiteY2" fmla="*/ 2583516 h 2583516"/>
              <a:gd name="connsiteX3" fmla="*/ 0 w 4415380"/>
              <a:gd name="connsiteY3" fmla="*/ 2583516 h 2583516"/>
            </a:gdLst>
            <a:ahLst/>
            <a:cxnLst>
              <a:cxn ang="0">
                <a:pos x="connsiteX0" y="connsiteY0"/>
              </a:cxn>
              <a:cxn ang="0">
                <a:pos x="connsiteX1" y="connsiteY1"/>
              </a:cxn>
              <a:cxn ang="0">
                <a:pos x="connsiteX2" y="connsiteY2"/>
              </a:cxn>
              <a:cxn ang="0">
                <a:pos x="connsiteX3" y="connsiteY3"/>
              </a:cxn>
            </a:cxnLst>
            <a:rect l="l" t="t" r="r" b="b"/>
            <a:pathLst>
              <a:path w="4415380" h="2583516">
                <a:moveTo>
                  <a:pt x="645880" y="0"/>
                </a:moveTo>
                <a:lnTo>
                  <a:pt x="4415380" y="0"/>
                </a:lnTo>
                <a:lnTo>
                  <a:pt x="3769501" y="2583516"/>
                </a:lnTo>
                <a:lnTo>
                  <a:pt x="0" y="2583516"/>
                </a:lnTo>
                <a:close/>
              </a:path>
            </a:pathLst>
          </a:custGeom>
          <a:solidFill>
            <a:schemeClr val="accent1">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1200"/>
              </a:spcBef>
              <a:spcAft>
                <a:spcPts val="1200"/>
              </a:spcAft>
            </a:pPr>
            <a:r>
              <a:rPr lang="en-US" sz="11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p>
        </p:txBody>
      </p:sp>
      <p:sp>
        <p:nvSpPr>
          <p:cNvPr id="22" name="Picture Placeholder"/>
          <p:cNvSpPr>
            <a:spLocks noGrp="1"/>
          </p:cNvSpPr>
          <p:nvPr>
            <p:ph type="pic" sz="quarter" idx="36" hasCustomPrompt="1"/>
          </p:nvPr>
        </p:nvSpPr>
        <p:spPr>
          <a:xfrm>
            <a:off x="7319666" y="0"/>
            <a:ext cx="4132853" cy="2708275"/>
          </a:xfrm>
          <a:custGeom>
            <a:avLst/>
            <a:gdLst>
              <a:gd name="connsiteX0" fmla="*/ 677069 w 4132853"/>
              <a:gd name="connsiteY0" fmla="*/ 0 h 2708275"/>
              <a:gd name="connsiteX1" fmla="*/ 4132853 w 4132853"/>
              <a:gd name="connsiteY1" fmla="*/ 0 h 2708275"/>
              <a:gd name="connsiteX2" fmla="*/ 3455785 w 4132853"/>
              <a:gd name="connsiteY2" fmla="*/ 2708275 h 2708275"/>
              <a:gd name="connsiteX3" fmla="*/ 0 w 4132853"/>
              <a:gd name="connsiteY3" fmla="*/ 2708275 h 2708275"/>
            </a:gdLst>
            <a:ahLst/>
            <a:cxnLst>
              <a:cxn ang="0">
                <a:pos x="connsiteX0" y="connsiteY0"/>
              </a:cxn>
              <a:cxn ang="0">
                <a:pos x="connsiteX1" y="connsiteY1"/>
              </a:cxn>
              <a:cxn ang="0">
                <a:pos x="connsiteX2" y="connsiteY2"/>
              </a:cxn>
              <a:cxn ang="0">
                <a:pos x="connsiteX3" y="connsiteY3"/>
              </a:cxn>
            </a:cxnLst>
            <a:rect l="l" t="t" r="r" b="b"/>
            <a:pathLst>
              <a:path w="4132853" h="2708275">
                <a:moveTo>
                  <a:pt x="677069" y="0"/>
                </a:moveTo>
                <a:lnTo>
                  <a:pt x="4132853" y="0"/>
                </a:lnTo>
                <a:lnTo>
                  <a:pt x="3455785" y="2708275"/>
                </a:lnTo>
                <a:lnTo>
                  <a:pt x="0" y="2708275"/>
                </a:lnTo>
                <a:close/>
              </a:path>
            </a:pathLst>
          </a:custGeom>
          <a:effectLst>
            <a:outerShdw blurRad="203200" sx="102000" sy="102000" algn="ctr" rotWithShape="0">
              <a:prstClr val="black">
                <a:alpha val="25000"/>
              </a:prstClr>
            </a:outerShdw>
          </a:effectLst>
        </p:spPr>
        <p:txBody>
          <a:bodyPr wrap="square" anchor="ctr">
            <a:noAutofit/>
          </a:bodyPr>
          <a:lstStyle>
            <a:lvl1pPr algn="ctr">
              <a:defRPr/>
            </a:lvl1pPr>
          </a:lstStyle>
          <a:p>
            <a:r>
              <a:rPr lang="en-US"/>
              <a:t> </a:t>
            </a:r>
          </a:p>
        </p:txBody>
      </p:sp>
      <p:sp>
        <p:nvSpPr>
          <p:cNvPr id="5" name="Text Placeholder 4"/>
          <p:cNvSpPr>
            <a:spLocks noGrp="1"/>
          </p:cNvSpPr>
          <p:nvPr>
            <p:ph type="body" sz="quarter" idx="32"/>
          </p:nvPr>
        </p:nvSpPr>
        <p:spPr>
          <a:xfrm>
            <a:off x="512024" y="2727469"/>
            <a:ext cx="11160694" cy="3468993"/>
          </a:xfrm>
        </p:spPr>
        <p:txBody>
          <a:bodyPr numCol="2" spcCol="457200"/>
          <a:lstStyle>
            <a:lvl1pPr>
              <a:defRPr sz="1800">
                <a:solidFill>
                  <a:schemeClr val="accent2"/>
                </a:solidFill>
                <a:latin typeface="+mn-lt"/>
              </a:defRPr>
            </a:lvl1pPr>
            <a:lvl2pPr marL="111125" indent="0">
              <a:buNone/>
              <a:defRPr sz="1600">
                <a:latin typeface="+mn-lt"/>
              </a:defRPr>
            </a:lvl2pPr>
            <a:lvl3pPr marL="341313" indent="-225425">
              <a:spcBef>
                <a:spcPts val="600"/>
              </a:spcBef>
              <a:buSzPct val="90000"/>
              <a:buFont typeface="Wingdings 2" panose="05020102010507070707" pitchFamily="18" charset="2"/>
              <a:buChar char=""/>
              <a:defRPr sz="1600" baseline="0"/>
            </a:lvl3pPr>
          </a:lstStyle>
          <a:p>
            <a:pPr lvl="0"/>
            <a:r>
              <a:rPr lang="en-US"/>
              <a:t>Click to edit Master text styles</a:t>
            </a:r>
          </a:p>
          <a:p>
            <a:pPr lvl="1"/>
            <a:r>
              <a:rPr lang="en-US"/>
              <a:t>Second level</a:t>
            </a:r>
          </a:p>
          <a:p>
            <a:pPr lvl="2"/>
            <a:r>
              <a:rPr lang="en-US"/>
              <a:t>Third level</a:t>
            </a:r>
          </a:p>
        </p:txBody>
      </p:sp>
      <p:sp>
        <p:nvSpPr>
          <p:cNvPr id="46" name="Text Placeholder 3"/>
          <p:cNvSpPr>
            <a:spLocks noGrp="1"/>
          </p:cNvSpPr>
          <p:nvPr>
            <p:ph type="body" sz="quarter" idx="24" hasCustomPrompt="1"/>
          </p:nvPr>
        </p:nvSpPr>
        <p:spPr>
          <a:xfrm>
            <a:off x="502419" y="1784923"/>
            <a:ext cx="4653660" cy="369332"/>
          </a:xfrm>
        </p:spPr>
        <p:txBody>
          <a:bodyPr tIns="45720" bIns="45720" anchor="ctr">
            <a:spAutoFit/>
          </a:bodyPr>
          <a:lstStyle>
            <a:lvl1pPr marL="115888" indent="-55563" algn="l">
              <a:spcBef>
                <a:spcPts val="600"/>
              </a:spcBef>
              <a:defRPr sz="1800" baseline="0">
                <a:solidFill>
                  <a:schemeClr val="bg1"/>
                </a:solidFill>
                <a:latin typeface="+mn-lt"/>
              </a:defRPr>
            </a:lvl1pPr>
          </a:lstStyle>
          <a:p>
            <a:pPr lvl="0"/>
            <a:r>
              <a:rPr lang="en-US"/>
              <a:t>+0.123.456.7890</a:t>
            </a:r>
          </a:p>
        </p:txBody>
      </p:sp>
      <p:sp>
        <p:nvSpPr>
          <p:cNvPr id="43" name="Text Placeholder 2"/>
          <p:cNvSpPr>
            <a:spLocks noGrp="1"/>
          </p:cNvSpPr>
          <p:nvPr>
            <p:ph type="body" sz="quarter" idx="21" hasCustomPrompt="1"/>
          </p:nvPr>
        </p:nvSpPr>
        <p:spPr>
          <a:xfrm>
            <a:off x="502419" y="1396397"/>
            <a:ext cx="4653660" cy="369332"/>
          </a:xfrm>
        </p:spPr>
        <p:txBody>
          <a:bodyPr tIns="45720" bIns="45720" anchor="ctr">
            <a:spAutoFit/>
          </a:bodyPr>
          <a:lstStyle>
            <a:lvl1pPr marL="115888" indent="-55563" algn="l">
              <a:spcBef>
                <a:spcPts val="600"/>
              </a:spcBef>
              <a:defRPr sz="1800" baseline="0">
                <a:solidFill>
                  <a:schemeClr val="bg1"/>
                </a:solidFill>
                <a:latin typeface="+mn-lt"/>
              </a:defRPr>
            </a:lvl1pPr>
          </a:lstStyle>
          <a:p>
            <a:pPr lvl="0"/>
            <a:r>
              <a:rPr lang="en-US"/>
              <a:t>Firstname.Lastname@brattle.com</a:t>
            </a:r>
          </a:p>
        </p:txBody>
      </p:sp>
      <p:sp>
        <p:nvSpPr>
          <p:cNvPr id="52" name="Text Placeholder 2"/>
          <p:cNvSpPr>
            <a:spLocks noGrp="1"/>
          </p:cNvSpPr>
          <p:nvPr>
            <p:ph type="body" sz="quarter" idx="29" hasCustomPrompt="1"/>
          </p:nvPr>
        </p:nvSpPr>
        <p:spPr>
          <a:xfrm>
            <a:off x="502418" y="1038379"/>
            <a:ext cx="6543841" cy="338554"/>
          </a:xfrm>
        </p:spPr>
        <p:txBody>
          <a:bodyPr tIns="45720" bIns="45720" anchor="ctr">
            <a:spAutoFit/>
          </a:bodyPr>
          <a:lstStyle>
            <a:lvl1pPr marL="115888" indent="-55563" algn="l">
              <a:defRPr sz="1600" b="1" i="0" cap="all" spc="50" baseline="0">
                <a:solidFill>
                  <a:schemeClr val="accent2">
                    <a:lumMod val="60000"/>
                    <a:lumOff val="40000"/>
                  </a:schemeClr>
                </a:solidFill>
                <a:latin typeface="+mn-lt"/>
              </a:defRPr>
            </a:lvl1pPr>
          </a:lstStyle>
          <a:p>
            <a:pPr lvl="0"/>
            <a:r>
              <a:rPr lang="en-US" sz="1600" b="1" i="0" spc="50" baseline="0">
                <a:latin typeface="+mn-lt"/>
              </a:rPr>
              <a:t>Title | Location</a:t>
            </a:r>
            <a:endParaRPr lang="en-US"/>
          </a:p>
        </p:txBody>
      </p:sp>
      <p:sp>
        <p:nvSpPr>
          <p:cNvPr id="32" name="Text Placeholder 1"/>
          <p:cNvSpPr>
            <a:spLocks noGrp="1"/>
          </p:cNvSpPr>
          <p:nvPr>
            <p:ph type="body" sz="quarter" idx="15" hasCustomPrompt="1"/>
          </p:nvPr>
        </p:nvSpPr>
        <p:spPr>
          <a:xfrm>
            <a:off x="502419" y="430354"/>
            <a:ext cx="6543840" cy="582613"/>
          </a:xfrm>
        </p:spPr>
        <p:txBody>
          <a:bodyPr tIns="91440" bIns="91440" anchor="ctr">
            <a:noAutofit/>
          </a:bodyPr>
          <a:lstStyle>
            <a:lvl1pPr algn="l">
              <a:defRPr sz="3200" baseline="0">
                <a:solidFill>
                  <a:schemeClr val="bg1"/>
                </a:solidFill>
                <a:latin typeface="+mn-lt"/>
              </a:defRPr>
            </a:lvl1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1591739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Dark">
    <p:spTree>
      <p:nvGrpSpPr>
        <p:cNvPr id="1" name=""/>
        <p:cNvGrpSpPr/>
        <p:nvPr/>
      </p:nvGrpSpPr>
      <p:grpSpPr>
        <a:xfrm>
          <a:off x="0" y="0"/>
          <a:ext cx="0" cy="0"/>
          <a:chOff x="0" y="0"/>
          <a:chExt cx="0" cy="0"/>
        </a:xfrm>
      </p:grpSpPr>
      <p:pic>
        <p:nvPicPr>
          <p:cNvPr id="30" name="Default Image"/>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833221" y="0"/>
            <a:ext cx="7358779" cy="6856201"/>
          </a:xfrm>
          <a:prstGeom prst="rect">
            <a:avLst/>
          </a:prstGeom>
        </p:spPr>
      </p:pic>
      <p:sp>
        <p:nvSpPr>
          <p:cNvPr id="31" name="White Slash"/>
          <p:cNvSpPr/>
          <p:nvPr/>
        </p:nvSpPr>
        <p:spPr>
          <a:xfrm>
            <a:off x="-90062" y="0"/>
            <a:ext cx="10024566" cy="6858000"/>
          </a:xfrm>
          <a:custGeom>
            <a:avLst/>
            <a:gdLst>
              <a:gd name="connsiteX0" fmla="*/ 0 w 10024566"/>
              <a:gd name="connsiteY0" fmla="*/ 0 h 6858000"/>
              <a:gd name="connsiteX1" fmla="*/ 1515566 w 10024566"/>
              <a:gd name="connsiteY1" fmla="*/ 0 h 6858000"/>
              <a:gd name="connsiteX2" fmla="*/ 1827294 w 10024566"/>
              <a:gd name="connsiteY2" fmla="*/ 0 h 6858000"/>
              <a:gd name="connsiteX3" fmla="*/ 5290955 w 10024566"/>
              <a:gd name="connsiteY3" fmla="*/ 0 h 6858000"/>
              <a:gd name="connsiteX4" fmla="*/ 5290961 w 10024566"/>
              <a:gd name="connsiteY4" fmla="*/ 0 h 6858000"/>
              <a:gd name="connsiteX5" fmla="*/ 10024566 w 10024566"/>
              <a:gd name="connsiteY5" fmla="*/ 0 h 6858000"/>
              <a:gd name="connsiteX6" fmla="*/ 5619296 w 10024566"/>
              <a:gd name="connsiteY6" fmla="*/ 6858000 h 6858000"/>
              <a:gd name="connsiteX7" fmla="*/ 0 w 1002456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4566" h="6858000">
                <a:moveTo>
                  <a:pt x="0" y="0"/>
                </a:moveTo>
                <a:lnTo>
                  <a:pt x="1515566" y="0"/>
                </a:lnTo>
                <a:lnTo>
                  <a:pt x="1827294" y="0"/>
                </a:lnTo>
                <a:lnTo>
                  <a:pt x="5290955" y="0"/>
                </a:lnTo>
                <a:lnTo>
                  <a:pt x="5290961" y="0"/>
                </a:lnTo>
                <a:lnTo>
                  <a:pt x="10024566" y="0"/>
                </a:lnTo>
                <a:lnTo>
                  <a:pt x="5619296" y="6858000"/>
                </a:lnTo>
                <a:lnTo>
                  <a:pt x="0" y="6858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43" name="Pattern Background"/>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20542" y="0"/>
            <a:ext cx="9824135" cy="5486400"/>
          </a:xfrm>
          <a:custGeom>
            <a:avLst/>
            <a:gdLst>
              <a:gd name="connsiteX0" fmla="*/ 0 w 9824135"/>
              <a:gd name="connsiteY0" fmla="*/ 0 h 5486400"/>
              <a:gd name="connsiteX1" fmla="*/ 22589 w 9824135"/>
              <a:gd name="connsiteY1" fmla="*/ 0 h 5486400"/>
              <a:gd name="connsiteX2" fmla="*/ 206687 w 9824135"/>
              <a:gd name="connsiteY2" fmla="*/ 0 h 5486400"/>
              <a:gd name="connsiteX3" fmla="*/ 556089 w 9824135"/>
              <a:gd name="connsiteY3" fmla="*/ 0 h 5486400"/>
              <a:gd name="connsiteX4" fmla="*/ 599423 w 9824135"/>
              <a:gd name="connsiteY4" fmla="*/ 0 h 5486400"/>
              <a:gd name="connsiteX5" fmla="*/ 1284372 w 9824135"/>
              <a:gd name="connsiteY5" fmla="*/ 0 h 5486400"/>
              <a:gd name="connsiteX6" fmla="*/ 1687391 w 9824135"/>
              <a:gd name="connsiteY6" fmla="*/ 0 h 5486400"/>
              <a:gd name="connsiteX7" fmla="*/ 1696135 w 9824135"/>
              <a:gd name="connsiteY7" fmla="*/ 0 h 5486400"/>
              <a:gd name="connsiteX8" fmla="*/ 2635901 w 9824135"/>
              <a:gd name="connsiteY8" fmla="*/ 0 h 5486400"/>
              <a:gd name="connsiteX9" fmla="*/ 3016935 w 9824135"/>
              <a:gd name="connsiteY9" fmla="*/ 0 h 5486400"/>
              <a:gd name="connsiteX10" fmla="*/ 3266317 w 9824135"/>
              <a:gd name="connsiteY10" fmla="*/ 0 h 5486400"/>
              <a:gd name="connsiteX11" fmla="*/ 6037246 w 9824135"/>
              <a:gd name="connsiteY11" fmla="*/ 0 h 5486400"/>
              <a:gd name="connsiteX12" fmla="*/ 6037251 w 9824135"/>
              <a:gd name="connsiteY12" fmla="*/ 0 h 5486400"/>
              <a:gd name="connsiteX13" fmla="*/ 9824135 w 9824135"/>
              <a:gd name="connsiteY13" fmla="*/ 0 h 5486400"/>
              <a:gd name="connsiteX14" fmla="*/ 6299919 w 9824135"/>
              <a:gd name="connsiteY14" fmla="*/ 5486400 h 5486400"/>
              <a:gd name="connsiteX15" fmla="*/ 2635901 w 9824135"/>
              <a:gd name="connsiteY15" fmla="*/ 5486400 h 5486400"/>
              <a:gd name="connsiteX16" fmla="*/ 1696135 w 9824135"/>
              <a:gd name="connsiteY16" fmla="*/ 5486400 h 5486400"/>
              <a:gd name="connsiteX17" fmla="*/ 1687391 w 9824135"/>
              <a:gd name="connsiteY17" fmla="*/ 5486400 h 5486400"/>
              <a:gd name="connsiteX18" fmla="*/ 1284372 w 9824135"/>
              <a:gd name="connsiteY18" fmla="*/ 5486400 h 5486400"/>
              <a:gd name="connsiteX19" fmla="*/ 599423 w 9824135"/>
              <a:gd name="connsiteY19" fmla="*/ 5486400 h 5486400"/>
              <a:gd name="connsiteX20" fmla="*/ 556089 w 9824135"/>
              <a:gd name="connsiteY20" fmla="*/ 5486400 h 5486400"/>
              <a:gd name="connsiteX21" fmla="*/ 206687 w 9824135"/>
              <a:gd name="connsiteY21" fmla="*/ 5486400 h 5486400"/>
              <a:gd name="connsiteX22" fmla="*/ 22589 w 9824135"/>
              <a:gd name="connsiteY22" fmla="*/ 5486400 h 5486400"/>
              <a:gd name="connsiteX23" fmla="*/ 0 w 9824135"/>
              <a:gd name="connsiteY23" fmla="*/ 54864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24135" h="5486400">
                <a:moveTo>
                  <a:pt x="0" y="0"/>
                </a:moveTo>
                <a:lnTo>
                  <a:pt x="22589" y="0"/>
                </a:lnTo>
                <a:lnTo>
                  <a:pt x="206687" y="0"/>
                </a:lnTo>
                <a:lnTo>
                  <a:pt x="556089" y="0"/>
                </a:lnTo>
                <a:lnTo>
                  <a:pt x="599423" y="0"/>
                </a:lnTo>
                <a:lnTo>
                  <a:pt x="1284372" y="0"/>
                </a:lnTo>
                <a:lnTo>
                  <a:pt x="1687391" y="0"/>
                </a:lnTo>
                <a:lnTo>
                  <a:pt x="1696135" y="0"/>
                </a:lnTo>
                <a:lnTo>
                  <a:pt x="2635901" y="0"/>
                </a:lnTo>
                <a:lnTo>
                  <a:pt x="3016935" y="0"/>
                </a:lnTo>
                <a:lnTo>
                  <a:pt x="3266317" y="0"/>
                </a:lnTo>
                <a:lnTo>
                  <a:pt x="6037246" y="0"/>
                </a:lnTo>
                <a:lnTo>
                  <a:pt x="6037251" y="0"/>
                </a:lnTo>
                <a:lnTo>
                  <a:pt x="9824135" y="0"/>
                </a:lnTo>
                <a:lnTo>
                  <a:pt x="6299919" y="5486400"/>
                </a:lnTo>
                <a:lnTo>
                  <a:pt x="2635901" y="5486400"/>
                </a:lnTo>
                <a:lnTo>
                  <a:pt x="1696135" y="5486400"/>
                </a:lnTo>
                <a:lnTo>
                  <a:pt x="1687391" y="5486400"/>
                </a:lnTo>
                <a:lnTo>
                  <a:pt x="1284372" y="5486400"/>
                </a:lnTo>
                <a:lnTo>
                  <a:pt x="599423" y="5486400"/>
                </a:lnTo>
                <a:lnTo>
                  <a:pt x="556089" y="5486400"/>
                </a:lnTo>
                <a:lnTo>
                  <a:pt x="206687" y="5486400"/>
                </a:lnTo>
                <a:lnTo>
                  <a:pt x="22589" y="5486400"/>
                </a:lnTo>
                <a:lnTo>
                  <a:pt x="0" y="5486400"/>
                </a:lnTo>
                <a:close/>
              </a:path>
            </a:pathLst>
          </a:custGeom>
        </p:spPr>
      </p:pic>
      <p:sp>
        <p:nvSpPr>
          <p:cNvPr id="51" name="Picture Placeholder"/>
          <p:cNvSpPr>
            <a:spLocks noGrp="1"/>
          </p:cNvSpPr>
          <p:nvPr>
            <p:ph type="pic" sz="quarter" idx="19" hasCustomPrompt="1"/>
          </p:nvPr>
        </p:nvSpPr>
        <p:spPr>
          <a:xfrm>
            <a:off x="5521343" y="0"/>
            <a:ext cx="6670657" cy="6858000"/>
          </a:xfrm>
          <a:custGeom>
            <a:avLst/>
            <a:gdLst>
              <a:gd name="connsiteX0" fmla="*/ 4405270 w 6670657"/>
              <a:gd name="connsiteY0" fmla="*/ 0 h 6858000"/>
              <a:gd name="connsiteX1" fmla="*/ 6670657 w 6670657"/>
              <a:gd name="connsiteY1" fmla="*/ 0 h 6858000"/>
              <a:gd name="connsiteX2" fmla="*/ 6670657 w 6670657"/>
              <a:gd name="connsiteY2" fmla="*/ 6858000 h 6858000"/>
              <a:gd name="connsiteX3" fmla="*/ 0 w 66706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70657" h="6858000">
                <a:moveTo>
                  <a:pt x="4405270" y="0"/>
                </a:moveTo>
                <a:lnTo>
                  <a:pt x="6670657" y="0"/>
                </a:lnTo>
                <a:lnTo>
                  <a:pt x="6670657" y="6858000"/>
                </a:lnTo>
                <a:lnTo>
                  <a:pt x="0" y="6858000"/>
                </a:lnTo>
                <a:close/>
              </a:path>
            </a:pathLst>
          </a:custGeom>
        </p:spPr>
        <p:txBody>
          <a:bodyPr wrap="square" anchor="ctr">
            <a:noAutofit/>
          </a:bodyPr>
          <a:lstStyle>
            <a:lvl1pPr marL="0" indent="0" algn="ctr">
              <a:buNone/>
              <a:defRPr>
                <a:solidFill>
                  <a:schemeClr val="bg1"/>
                </a:solidFill>
              </a:defRPr>
            </a:lvl1pPr>
          </a:lstStyle>
          <a:p>
            <a:r>
              <a:rPr lang="en-US"/>
              <a:t> </a:t>
            </a:r>
          </a:p>
        </p:txBody>
      </p:sp>
      <p:pic>
        <p:nvPicPr>
          <p:cNvPr id="6" name="Brattle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0508" y="5426646"/>
            <a:ext cx="3323333" cy="1445650"/>
          </a:xfrm>
          <a:prstGeom prst="rect">
            <a:avLst/>
          </a:prstGeom>
        </p:spPr>
      </p:pic>
      <p:sp>
        <p:nvSpPr>
          <p:cNvPr id="13" name="Date"/>
          <p:cNvSpPr>
            <a:spLocks noGrp="1"/>
          </p:cNvSpPr>
          <p:nvPr>
            <p:ph type="body" sz="quarter" idx="26" hasCustomPrompt="1"/>
          </p:nvPr>
        </p:nvSpPr>
        <p:spPr>
          <a:xfrm>
            <a:off x="516416" y="4555220"/>
            <a:ext cx="3040800" cy="590942"/>
          </a:xfrm>
        </p:spPr>
        <p:txBody>
          <a:bodyPr lIns="45720">
            <a:noAutofit/>
          </a:bodyPr>
          <a:lstStyle>
            <a:lvl1pPr marL="60325" indent="-60325">
              <a:defRPr sz="1600" b="1" cap="all" spc="50" baseline="0">
                <a:solidFill>
                  <a:schemeClr val="bg1"/>
                </a:solidFill>
                <a:latin typeface="+mn-lt"/>
              </a:defRPr>
            </a:lvl1pPr>
            <a:lvl2pPr marL="58738" indent="0">
              <a:spcBef>
                <a:spcPts val="300"/>
              </a:spcBef>
              <a:buNone/>
              <a:defRPr sz="2000">
                <a:solidFill>
                  <a:schemeClr val="bg1"/>
                </a:solidFill>
                <a:latin typeface="+mn-lt"/>
              </a:defRPr>
            </a:lvl2pPr>
            <a:lvl3pPr>
              <a:defRPr sz="1600">
                <a:solidFill>
                  <a:schemeClr val="bg1"/>
                </a:solidFill>
                <a:latin typeface="+mn-lt"/>
              </a:defRPr>
            </a:lvl3pPr>
            <a:lvl5pPr marL="1828800" indent="0">
              <a:buNone/>
              <a:defRPr/>
            </a:lvl5pPr>
            <a:lvl7pPr>
              <a:spcBef>
                <a:spcPts val="300"/>
              </a:spcBef>
              <a:defRPr baseline="0">
                <a:solidFill>
                  <a:schemeClr val="tx1"/>
                </a:solidFill>
              </a:defRPr>
            </a:lvl7pPr>
          </a:lstStyle>
          <a:p>
            <a:pPr lvl="0"/>
            <a:r>
              <a:rPr lang="en-US"/>
              <a:t>Date</a:t>
            </a:r>
          </a:p>
        </p:txBody>
      </p:sp>
      <p:sp>
        <p:nvSpPr>
          <p:cNvPr id="28" name="Presented For"/>
          <p:cNvSpPr>
            <a:spLocks noGrp="1"/>
          </p:cNvSpPr>
          <p:nvPr>
            <p:ph type="body" sz="quarter" idx="22" hasCustomPrompt="1"/>
          </p:nvPr>
        </p:nvSpPr>
        <p:spPr>
          <a:xfrm>
            <a:off x="3786163" y="2655665"/>
            <a:ext cx="3261365" cy="1292225"/>
          </a:xfrm>
        </p:spPr>
        <p:txBody>
          <a:bodyPr>
            <a:noAutofit/>
          </a:bodyPr>
          <a:lstStyle>
            <a:lvl1pPr marL="60325" indent="-60325">
              <a:defRPr sz="1600" b="1" cap="all" spc="50" baseline="0">
                <a:solidFill>
                  <a:schemeClr val="accent2">
                    <a:lumMod val="60000"/>
                    <a:lumOff val="40000"/>
                  </a:schemeClr>
                </a:solidFill>
                <a:latin typeface="+mn-lt"/>
              </a:defRPr>
            </a:lvl1pPr>
            <a:lvl2pPr marL="58738" indent="0">
              <a:spcBef>
                <a:spcPts val="300"/>
              </a:spcBef>
              <a:buNone/>
              <a:defRPr sz="2000">
                <a:solidFill>
                  <a:schemeClr val="bg1"/>
                </a:solidFill>
                <a:latin typeface="+mn-lt"/>
              </a:defRPr>
            </a:lvl2pPr>
            <a:lvl3pPr>
              <a:defRPr sz="1600">
                <a:solidFill>
                  <a:schemeClr val="tx1"/>
                </a:solidFill>
                <a:latin typeface="+mn-lt"/>
              </a:defRPr>
            </a:lvl3pPr>
            <a:lvl5pPr marL="1828800" indent="0">
              <a:buNone/>
              <a:defRPr/>
            </a:lvl5pPr>
            <a:lvl7pPr>
              <a:spcBef>
                <a:spcPts val="300"/>
              </a:spcBef>
              <a:defRPr baseline="0">
                <a:solidFill>
                  <a:schemeClr val="tx1"/>
                </a:solidFill>
              </a:defRPr>
            </a:lvl7pPr>
          </a:lstStyle>
          <a:p>
            <a:pPr lvl="0"/>
            <a:r>
              <a:rPr lang="en-US"/>
              <a:t>Presented For</a:t>
            </a:r>
          </a:p>
          <a:p>
            <a:pPr lvl="1"/>
            <a:r>
              <a:rPr lang="en-US"/>
              <a:t>Client Names</a:t>
            </a:r>
          </a:p>
        </p:txBody>
      </p:sp>
      <p:sp>
        <p:nvSpPr>
          <p:cNvPr id="46" name="Presented By"/>
          <p:cNvSpPr>
            <a:spLocks noGrp="1"/>
          </p:cNvSpPr>
          <p:nvPr>
            <p:ph type="body" sz="quarter" idx="18" hasCustomPrompt="1"/>
          </p:nvPr>
        </p:nvSpPr>
        <p:spPr>
          <a:xfrm>
            <a:off x="516416" y="2655665"/>
            <a:ext cx="3040800" cy="1868167"/>
          </a:xfrm>
        </p:spPr>
        <p:txBody>
          <a:bodyPr lIns="45720">
            <a:noAutofit/>
          </a:bodyPr>
          <a:lstStyle>
            <a:lvl1pPr marL="60325" indent="-60325">
              <a:defRPr sz="1600" b="1" cap="all" spc="50" baseline="0">
                <a:solidFill>
                  <a:schemeClr val="accent2">
                    <a:lumMod val="60000"/>
                    <a:lumOff val="40000"/>
                  </a:schemeClr>
                </a:solidFill>
                <a:latin typeface="+mn-lt"/>
              </a:defRPr>
            </a:lvl1pPr>
            <a:lvl2pPr marL="58738" indent="0">
              <a:spcBef>
                <a:spcPts val="300"/>
              </a:spcBef>
              <a:buNone/>
              <a:defRPr sz="2000">
                <a:solidFill>
                  <a:schemeClr val="bg1"/>
                </a:solidFill>
                <a:latin typeface="+mn-lt"/>
              </a:defRPr>
            </a:lvl2pPr>
            <a:lvl3pPr>
              <a:defRPr sz="1600">
                <a:solidFill>
                  <a:schemeClr val="bg1"/>
                </a:solidFill>
                <a:latin typeface="+mn-lt"/>
              </a:defRPr>
            </a:lvl3pPr>
            <a:lvl5pPr marL="1828800" indent="0">
              <a:buNone/>
              <a:defRPr/>
            </a:lvl5pPr>
            <a:lvl7pPr>
              <a:spcBef>
                <a:spcPts val="300"/>
              </a:spcBef>
              <a:defRPr baseline="0">
                <a:solidFill>
                  <a:schemeClr val="tx1"/>
                </a:solidFill>
              </a:defRPr>
            </a:lvl7pPr>
          </a:lstStyle>
          <a:p>
            <a:pPr lvl="0"/>
            <a:r>
              <a:rPr lang="en-US"/>
              <a:t>Presented By</a:t>
            </a:r>
          </a:p>
          <a:p>
            <a:pPr lvl="1"/>
            <a:r>
              <a:rPr lang="en-US"/>
              <a:t>Presenter Names</a:t>
            </a:r>
          </a:p>
        </p:txBody>
      </p:sp>
      <p:sp>
        <p:nvSpPr>
          <p:cNvPr id="3" name="Subtitle"/>
          <p:cNvSpPr>
            <a:spLocks noGrp="1"/>
          </p:cNvSpPr>
          <p:nvPr>
            <p:ph type="body" sz="quarter" idx="21" hasCustomPrompt="1"/>
          </p:nvPr>
        </p:nvSpPr>
        <p:spPr>
          <a:xfrm>
            <a:off x="515937" y="1899602"/>
            <a:ext cx="6806439" cy="724675"/>
          </a:xfrm>
        </p:spPr>
        <p:txBody>
          <a:bodyPr>
            <a:normAutofit/>
          </a:bodyPr>
          <a:lstStyle>
            <a:lvl1pPr marL="111125" indent="-52388">
              <a:lnSpc>
                <a:spcPct val="90000"/>
              </a:lnSpc>
              <a:defRPr sz="1800" b="1" cap="all" spc="50" baseline="0">
                <a:solidFill>
                  <a:schemeClr val="bg1"/>
                </a:solidFill>
                <a:latin typeface="+mn-lt"/>
              </a:defRPr>
            </a:lvl1pPr>
          </a:lstStyle>
          <a:p>
            <a:pPr lvl="0"/>
            <a:r>
              <a:rPr lang="en-US"/>
              <a:t>Presentation Subtitle</a:t>
            </a:r>
          </a:p>
        </p:txBody>
      </p:sp>
      <p:sp>
        <p:nvSpPr>
          <p:cNvPr id="5" name="Title"/>
          <p:cNvSpPr>
            <a:spLocks noGrp="1"/>
          </p:cNvSpPr>
          <p:nvPr>
            <p:ph type="title" hasCustomPrompt="1"/>
          </p:nvPr>
        </p:nvSpPr>
        <p:spPr>
          <a:xfrm>
            <a:off x="516416" y="363299"/>
            <a:ext cx="6805961" cy="1507712"/>
          </a:xfrm>
        </p:spPr>
        <p:txBody>
          <a:bodyPr lIns="91440" anchor="b">
            <a:normAutofit/>
          </a:bodyPr>
          <a:lstStyle>
            <a:lvl1pPr>
              <a:defRPr sz="3600" b="1" baseline="0">
                <a:solidFill>
                  <a:schemeClr val="bg1"/>
                </a:solidFill>
              </a:defRPr>
            </a:lvl1pPr>
          </a:lstStyle>
          <a:p>
            <a:r>
              <a:rPr lang="en-US"/>
              <a:t>Presentation Title</a:t>
            </a:r>
          </a:p>
        </p:txBody>
      </p:sp>
    </p:spTree>
    <p:extLst>
      <p:ext uri="{BB962C8B-B14F-4D97-AF65-F5344CB8AC3E}">
        <p14:creationId xmlns:p14="http://schemas.microsoft.com/office/powerpoint/2010/main" val="3959058386"/>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Light">
    <p:spTree>
      <p:nvGrpSpPr>
        <p:cNvPr id="1" name=""/>
        <p:cNvGrpSpPr/>
        <p:nvPr/>
      </p:nvGrpSpPr>
      <p:grpSpPr>
        <a:xfrm>
          <a:off x="0" y="0"/>
          <a:ext cx="0" cy="0"/>
          <a:chOff x="0" y="0"/>
          <a:chExt cx="0" cy="0"/>
        </a:xfrm>
      </p:grpSpPr>
      <p:pic>
        <p:nvPicPr>
          <p:cNvPr id="33" name="Default Image"/>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833221" y="0"/>
            <a:ext cx="7358779" cy="6856201"/>
          </a:xfrm>
          <a:prstGeom prst="rect">
            <a:avLst/>
          </a:prstGeom>
        </p:spPr>
      </p:pic>
      <p:sp>
        <p:nvSpPr>
          <p:cNvPr id="31" name="White Slash"/>
          <p:cNvSpPr/>
          <p:nvPr/>
        </p:nvSpPr>
        <p:spPr>
          <a:xfrm>
            <a:off x="-90062" y="0"/>
            <a:ext cx="10024566" cy="6858000"/>
          </a:xfrm>
          <a:custGeom>
            <a:avLst/>
            <a:gdLst>
              <a:gd name="connsiteX0" fmla="*/ 0 w 10024566"/>
              <a:gd name="connsiteY0" fmla="*/ 0 h 6858000"/>
              <a:gd name="connsiteX1" fmla="*/ 1515566 w 10024566"/>
              <a:gd name="connsiteY1" fmla="*/ 0 h 6858000"/>
              <a:gd name="connsiteX2" fmla="*/ 1827294 w 10024566"/>
              <a:gd name="connsiteY2" fmla="*/ 0 h 6858000"/>
              <a:gd name="connsiteX3" fmla="*/ 5290955 w 10024566"/>
              <a:gd name="connsiteY3" fmla="*/ 0 h 6858000"/>
              <a:gd name="connsiteX4" fmla="*/ 5290961 w 10024566"/>
              <a:gd name="connsiteY4" fmla="*/ 0 h 6858000"/>
              <a:gd name="connsiteX5" fmla="*/ 10024566 w 10024566"/>
              <a:gd name="connsiteY5" fmla="*/ 0 h 6858000"/>
              <a:gd name="connsiteX6" fmla="*/ 5619296 w 10024566"/>
              <a:gd name="connsiteY6" fmla="*/ 6858000 h 6858000"/>
              <a:gd name="connsiteX7" fmla="*/ 0 w 1002456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4566" h="6858000">
                <a:moveTo>
                  <a:pt x="0" y="0"/>
                </a:moveTo>
                <a:lnTo>
                  <a:pt x="1515566" y="0"/>
                </a:lnTo>
                <a:lnTo>
                  <a:pt x="1827294" y="0"/>
                </a:lnTo>
                <a:lnTo>
                  <a:pt x="5290955" y="0"/>
                </a:lnTo>
                <a:lnTo>
                  <a:pt x="5290961" y="0"/>
                </a:lnTo>
                <a:lnTo>
                  <a:pt x="10024566" y="0"/>
                </a:lnTo>
                <a:lnTo>
                  <a:pt x="5619296" y="6858000"/>
                </a:lnTo>
                <a:lnTo>
                  <a:pt x="0" y="6858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Picture Placeholder"/>
          <p:cNvSpPr>
            <a:spLocks noGrp="1"/>
          </p:cNvSpPr>
          <p:nvPr>
            <p:ph type="pic" sz="quarter" idx="19" hasCustomPrompt="1"/>
          </p:nvPr>
        </p:nvSpPr>
        <p:spPr>
          <a:xfrm>
            <a:off x="5521343" y="0"/>
            <a:ext cx="6670657" cy="6858000"/>
          </a:xfrm>
          <a:custGeom>
            <a:avLst/>
            <a:gdLst>
              <a:gd name="connsiteX0" fmla="*/ 4405270 w 6670657"/>
              <a:gd name="connsiteY0" fmla="*/ 0 h 6858000"/>
              <a:gd name="connsiteX1" fmla="*/ 6670657 w 6670657"/>
              <a:gd name="connsiteY1" fmla="*/ 0 h 6858000"/>
              <a:gd name="connsiteX2" fmla="*/ 6670657 w 6670657"/>
              <a:gd name="connsiteY2" fmla="*/ 6858000 h 6858000"/>
              <a:gd name="connsiteX3" fmla="*/ 0 w 66706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70657" h="6858000">
                <a:moveTo>
                  <a:pt x="4405270" y="0"/>
                </a:moveTo>
                <a:lnTo>
                  <a:pt x="6670657" y="0"/>
                </a:lnTo>
                <a:lnTo>
                  <a:pt x="6670657" y="6858000"/>
                </a:lnTo>
                <a:lnTo>
                  <a:pt x="0" y="6858000"/>
                </a:lnTo>
                <a:close/>
              </a:path>
            </a:pathLst>
          </a:custGeom>
        </p:spPr>
        <p:txBody>
          <a:bodyPr wrap="square" anchor="ctr">
            <a:noAutofit/>
          </a:bodyPr>
          <a:lstStyle>
            <a:lvl1pPr marL="0" indent="0" algn="ctr">
              <a:buNone/>
              <a:defRPr>
                <a:solidFill>
                  <a:schemeClr val="bg1"/>
                </a:solidFill>
              </a:defRPr>
            </a:lvl1pPr>
          </a:lstStyle>
          <a:p>
            <a:r>
              <a:rPr lang="en-US"/>
              <a:t> </a:t>
            </a:r>
          </a:p>
        </p:txBody>
      </p:sp>
      <p:pic>
        <p:nvPicPr>
          <p:cNvPr id="28" name="Brattle Lo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508" y="5426646"/>
            <a:ext cx="3323333" cy="1445650"/>
          </a:xfrm>
          <a:prstGeom prst="rect">
            <a:avLst/>
          </a:prstGeom>
        </p:spPr>
      </p:pic>
      <p:sp>
        <p:nvSpPr>
          <p:cNvPr id="13" name="Date"/>
          <p:cNvSpPr>
            <a:spLocks noGrp="1"/>
          </p:cNvSpPr>
          <p:nvPr>
            <p:ph type="body" sz="quarter" idx="26" hasCustomPrompt="1"/>
          </p:nvPr>
        </p:nvSpPr>
        <p:spPr>
          <a:xfrm>
            <a:off x="515938" y="4560769"/>
            <a:ext cx="3049895" cy="609720"/>
          </a:xfrm>
        </p:spPr>
        <p:txBody>
          <a:bodyPr lIns="45720" rIns="0">
            <a:noAutofit/>
          </a:bodyPr>
          <a:lstStyle>
            <a:lvl1pPr marL="60325" indent="-60325">
              <a:defRPr sz="1600" b="1" cap="all" spc="50" baseline="0">
                <a:solidFill>
                  <a:schemeClr val="accent2"/>
                </a:solidFill>
                <a:latin typeface="+mn-lt"/>
              </a:defRPr>
            </a:lvl1pPr>
            <a:lvl2pPr marL="58738" indent="0">
              <a:spcBef>
                <a:spcPts val="300"/>
              </a:spcBef>
              <a:buNone/>
              <a:defRPr sz="2000" baseline="0">
                <a:solidFill>
                  <a:schemeClr val="tx2">
                    <a:lumMod val="75000"/>
                  </a:schemeClr>
                </a:solidFill>
                <a:latin typeface="+mn-lt"/>
              </a:defRPr>
            </a:lvl2pPr>
            <a:lvl3pPr>
              <a:defRPr sz="1600">
                <a:latin typeface="+mn-lt"/>
              </a:defRPr>
            </a:lvl3pPr>
          </a:lstStyle>
          <a:p>
            <a:pPr lvl="0"/>
            <a:r>
              <a:rPr lang="en-US"/>
              <a:t>Date</a:t>
            </a:r>
          </a:p>
        </p:txBody>
      </p:sp>
      <p:sp>
        <p:nvSpPr>
          <p:cNvPr id="30" name="Presented For"/>
          <p:cNvSpPr>
            <a:spLocks noGrp="1"/>
          </p:cNvSpPr>
          <p:nvPr>
            <p:ph type="body" sz="quarter" idx="23" hasCustomPrompt="1"/>
          </p:nvPr>
        </p:nvSpPr>
        <p:spPr>
          <a:xfrm>
            <a:off x="3757435" y="2655664"/>
            <a:ext cx="3290093" cy="1845215"/>
          </a:xfrm>
        </p:spPr>
        <p:txBody>
          <a:bodyPr>
            <a:noAutofit/>
          </a:bodyPr>
          <a:lstStyle>
            <a:lvl1pPr marL="60325" indent="-60325">
              <a:defRPr sz="1600" b="1" cap="all" spc="50" baseline="0">
                <a:solidFill>
                  <a:schemeClr val="accent2"/>
                </a:solidFill>
                <a:latin typeface="+mn-lt"/>
              </a:defRPr>
            </a:lvl1pPr>
            <a:lvl2pPr marL="58738" indent="0">
              <a:spcBef>
                <a:spcPts val="300"/>
              </a:spcBef>
              <a:buNone/>
              <a:defRPr sz="2000">
                <a:solidFill>
                  <a:schemeClr val="accent1"/>
                </a:solidFill>
                <a:latin typeface="+mn-lt"/>
              </a:defRPr>
            </a:lvl2pPr>
            <a:lvl3pPr>
              <a:defRPr sz="1600">
                <a:latin typeface="+mn-lt"/>
              </a:defRPr>
            </a:lvl3pPr>
          </a:lstStyle>
          <a:p>
            <a:pPr lvl="0"/>
            <a:r>
              <a:rPr lang="en-US"/>
              <a:t>Presented For</a:t>
            </a:r>
          </a:p>
          <a:p>
            <a:pPr lvl="1"/>
            <a:r>
              <a:rPr lang="en-US"/>
              <a:t>Client Names</a:t>
            </a:r>
          </a:p>
        </p:txBody>
      </p:sp>
      <p:sp>
        <p:nvSpPr>
          <p:cNvPr id="3" name="Presented By"/>
          <p:cNvSpPr>
            <a:spLocks noGrp="1"/>
          </p:cNvSpPr>
          <p:nvPr>
            <p:ph type="body" sz="quarter" idx="22" hasCustomPrompt="1"/>
          </p:nvPr>
        </p:nvSpPr>
        <p:spPr>
          <a:xfrm>
            <a:off x="515938" y="2655664"/>
            <a:ext cx="3049895" cy="1845215"/>
          </a:xfrm>
        </p:spPr>
        <p:txBody>
          <a:bodyPr lIns="45720" rIns="0">
            <a:noAutofit/>
          </a:bodyPr>
          <a:lstStyle>
            <a:lvl1pPr marL="60325" indent="-60325">
              <a:defRPr sz="1600" b="1" cap="all" spc="50" baseline="0">
                <a:solidFill>
                  <a:schemeClr val="accent2"/>
                </a:solidFill>
                <a:latin typeface="+mn-lt"/>
              </a:defRPr>
            </a:lvl1pPr>
            <a:lvl2pPr marL="58738" indent="0">
              <a:spcBef>
                <a:spcPts val="300"/>
              </a:spcBef>
              <a:buNone/>
              <a:defRPr sz="2000" baseline="0">
                <a:solidFill>
                  <a:schemeClr val="accent1"/>
                </a:solidFill>
                <a:latin typeface="+mn-lt"/>
              </a:defRPr>
            </a:lvl2pPr>
            <a:lvl3pPr>
              <a:defRPr sz="1600">
                <a:latin typeface="+mn-lt"/>
              </a:defRPr>
            </a:lvl3pPr>
          </a:lstStyle>
          <a:p>
            <a:pPr lvl="0"/>
            <a:r>
              <a:rPr lang="en-US"/>
              <a:t>Presented By</a:t>
            </a:r>
          </a:p>
          <a:p>
            <a:pPr lvl="1"/>
            <a:r>
              <a:rPr lang="en-US"/>
              <a:t>Presenter Names</a:t>
            </a:r>
          </a:p>
        </p:txBody>
      </p:sp>
      <p:sp>
        <p:nvSpPr>
          <p:cNvPr id="29" name="Subtitle"/>
          <p:cNvSpPr>
            <a:spLocks noGrp="1"/>
          </p:cNvSpPr>
          <p:nvPr>
            <p:ph type="body" sz="quarter" idx="21" hasCustomPrompt="1"/>
          </p:nvPr>
        </p:nvSpPr>
        <p:spPr>
          <a:xfrm>
            <a:off x="515937" y="1899602"/>
            <a:ext cx="6806439" cy="756062"/>
          </a:xfrm>
        </p:spPr>
        <p:txBody>
          <a:bodyPr>
            <a:normAutofit/>
          </a:bodyPr>
          <a:lstStyle>
            <a:lvl1pPr marL="117475" indent="-117475">
              <a:lnSpc>
                <a:spcPct val="90000"/>
              </a:lnSpc>
              <a:defRPr sz="1800" b="1" cap="all" spc="50" baseline="0">
                <a:solidFill>
                  <a:schemeClr val="accent1"/>
                </a:solidFill>
                <a:latin typeface="+mn-lt"/>
              </a:defRPr>
            </a:lvl1pPr>
          </a:lstStyle>
          <a:p>
            <a:pPr lvl="0"/>
            <a:r>
              <a:rPr lang="en-US"/>
              <a:t>Presentation Subtitle</a:t>
            </a:r>
          </a:p>
        </p:txBody>
      </p:sp>
      <p:sp>
        <p:nvSpPr>
          <p:cNvPr id="26" name="Title"/>
          <p:cNvSpPr>
            <a:spLocks noGrp="1"/>
          </p:cNvSpPr>
          <p:nvPr>
            <p:ph type="title" hasCustomPrompt="1"/>
          </p:nvPr>
        </p:nvSpPr>
        <p:spPr>
          <a:xfrm>
            <a:off x="516416" y="372383"/>
            <a:ext cx="6805961" cy="1507712"/>
          </a:xfrm>
        </p:spPr>
        <p:txBody>
          <a:bodyPr lIns="91440" anchor="b">
            <a:normAutofit/>
          </a:bodyPr>
          <a:lstStyle>
            <a:lvl1pPr>
              <a:defRPr sz="3600" b="1" baseline="0">
                <a:solidFill>
                  <a:schemeClr val="accent1"/>
                </a:solidFill>
              </a:defRPr>
            </a:lvl1pPr>
          </a:lstStyle>
          <a:p>
            <a:r>
              <a:rPr lang="en-US"/>
              <a:t>Presentation Title</a:t>
            </a:r>
          </a:p>
        </p:txBody>
      </p:sp>
    </p:spTree>
    <p:extLst>
      <p:ext uri="{BB962C8B-B14F-4D97-AF65-F5344CB8AC3E}">
        <p14:creationId xmlns:p14="http://schemas.microsoft.com/office/powerpoint/2010/main" val="2214111229"/>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23" name="Pattern Background"/>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4004050"/>
          </a:xfrm>
          <a:prstGeom prst="rect">
            <a:avLst/>
          </a:prstGeom>
        </p:spPr>
      </p:pic>
      <p:sp>
        <p:nvSpPr>
          <p:cNvPr id="29" name="Subtitle"/>
          <p:cNvSpPr>
            <a:spLocks noGrp="1"/>
          </p:cNvSpPr>
          <p:nvPr>
            <p:ph type="body" sz="quarter" idx="21"/>
          </p:nvPr>
        </p:nvSpPr>
        <p:spPr>
          <a:xfrm>
            <a:off x="515937" y="4815212"/>
            <a:ext cx="7047091" cy="1324469"/>
          </a:xfrm>
        </p:spPr>
        <p:txBody>
          <a:bodyPr lIns="36576">
            <a:normAutofit/>
          </a:bodyPr>
          <a:lstStyle>
            <a:lvl1pPr marL="60325" indent="-60325">
              <a:lnSpc>
                <a:spcPct val="90000"/>
              </a:lnSpc>
              <a:defRPr sz="2200" b="1" cap="all" spc="50" baseline="0">
                <a:solidFill>
                  <a:schemeClr val="accent1"/>
                </a:solidFill>
                <a:latin typeface="+mn-lt"/>
              </a:defRPr>
            </a:lvl1pPr>
          </a:lstStyle>
          <a:p>
            <a:pPr lvl="0"/>
            <a:r>
              <a:rPr lang="en-US"/>
              <a:t>Edit Master text styles</a:t>
            </a:r>
          </a:p>
        </p:txBody>
      </p:sp>
      <p:sp>
        <p:nvSpPr>
          <p:cNvPr id="26" name="Title"/>
          <p:cNvSpPr>
            <a:spLocks noGrp="1"/>
          </p:cNvSpPr>
          <p:nvPr>
            <p:ph type="title" hasCustomPrompt="1"/>
          </p:nvPr>
        </p:nvSpPr>
        <p:spPr>
          <a:xfrm>
            <a:off x="516416" y="2718730"/>
            <a:ext cx="7815734" cy="2096482"/>
          </a:xfrm>
        </p:spPr>
        <p:txBody>
          <a:bodyPr lIns="91440" anchor="b">
            <a:noAutofit/>
          </a:bodyPr>
          <a:lstStyle>
            <a:lvl1pPr>
              <a:defRPr sz="4200" b="1" baseline="0">
                <a:solidFill>
                  <a:schemeClr val="accent1"/>
                </a:solidFill>
              </a:defRPr>
            </a:lvl1pPr>
          </a:lstStyle>
          <a:p>
            <a:r>
              <a:rPr lang="en-US"/>
              <a:t>Section Title</a:t>
            </a:r>
          </a:p>
        </p:txBody>
      </p:sp>
      <p:sp>
        <p:nvSpPr>
          <p:cNvPr id="7" name="Picture Placeholder 21"/>
          <p:cNvSpPr>
            <a:spLocks noGrp="1"/>
          </p:cNvSpPr>
          <p:nvPr>
            <p:ph type="pic" sz="quarter" idx="22" hasCustomPrompt="1"/>
          </p:nvPr>
        </p:nvSpPr>
        <p:spPr>
          <a:xfrm>
            <a:off x="1" y="0"/>
            <a:ext cx="12192000" cy="4004052"/>
          </a:xfrm>
          <a:prstGeom prst="rect">
            <a:avLst/>
          </a:prstGeom>
          <a:noFill/>
        </p:spPr>
        <p:txBody>
          <a:bodyPr wrap="square" anchor="ctr">
            <a:noAutofit/>
          </a:bodyPr>
          <a:lstStyle>
            <a:lvl1pPr marL="0" indent="0" algn="ctr">
              <a:buNone/>
              <a:defRPr>
                <a:solidFill>
                  <a:schemeClr val="bg1"/>
                </a:solidFill>
              </a:defRPr>
            </a:lvl1pPr>
          </a:lstStyle>
          <a:p>
            <a:r>
              <a:rPr lang="en-US"/>
              <a:t> </a:t>
            </a:r>
          </a:p>
        </p:txBody>
      </p:sp>
      <p:sp>
        <p:nvSpPr>
          <p:cNvPr id="2" name="Rectangle 1"/>
          <p:cNvSpPr/>
          <p:nvPr userDrawn="1"/>
        </p:nvSpPr>
        <p:spPr>
          <a:xfrm>
            <a:off x="457200" y="6278880"/>
            <a:ext cx="1074420" cy="4038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8406661"/>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ockquote">
    <p:bg>
      <p:bgPr>
        <a:solidFill>
          <a:schemeClr val="bg1"/>
        </a:solidFill>
        <a:effectLst/>
      </p:bgPr>
    </p:bg>
    <p:spTree>
      <p:nvGrpSpPr>
        <p:cNvPr id="1" name=""/>
        <p:cNvGrpSpPr/>
        <p:nvPr/>
      </p:nvGrpSpPr>
      <p:grpSpPr>
        <a:xfrm>
          <a:off x="0" y="0"/>
          <a:ext cx="0" cy="0"/>
          <a:chOff x="0" y="0"/>
          <a:chExt cx="0" cy="0"/>
        </a:xfrm>
      </p:grpSpPr>
      <p:pic>
        <p:nvPicPr>
          <p:cNvPr id="2" name="Pattern Background"/>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38747"/>
            <a:ext cx="12197166" cy="6896747"/>
          </a:xfrm>
          <a:prstGeom prst="rect">
            <a:avLst/>
          </a:prstGeom>
        </p:spPr>
      </p:pic>
      <p:sp>
        <p:nvSpPr>
          <p:cNvPr id="10" name="Gradient Overlay"/>
          <p:cNvSpPr/>
          <p:nvPr/>
        </p:nvSpPr>
        <p:spPr>
          <a:xfrm>
            <a:off x="0" y="-38746"/>
            <a:ext cx="12192000" cy="6896748"/>
          </a:xfrm>
          <a:prstGeom prst="rect">
            <a:avLst/>
          </a:prstGeom>
          <a:gradFill>
            <a:gsLst>
              <a:gs pos="10000">
                <a:schemeClr val="tx2">
                  <a:alpha val="90000"/>
                </a:schemeClr>
              </a:gs>
              <a:gs pos="90000">
                <a:schemeClr val="tx2">
                  <a:alpha val="10000"/>
                </a:schemeClr>
              </a:gs>
            </a:gsLst>
            <a:lin ang="186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p:cNvCxnSpPr/>
          <p:nvPr/>
        </p:nvCxnSpPr>
        <p:spPr>
          <a:xfrm>
            <a:off x="601335" y="1135248"/>
            <a:ext cx="109728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itle"/>
          <p:cNvSpPr>
            <a:spLocks noGrp="1"/>
          </p:cNvSpPr>
          <p:nvPr>
            <p:ph type="title" hasCustomPrompt="1"/>
          </p:nvPr>
        </p:nvSpPr>
        <p:spPr>
          <a:xfrm>
            <a:off x="516416" y="1708219"/>
            <a:ext cx="11065984" cy="4501661"/>
          </a:xfrm>
        </p:spPr>
        <p:txBody>
          <a:bodyPr anchor="t" anchorCtr="0">
            <a:normAutofit/>
          </a:bodyPr>
          <a:lstStyle>
            <a:lvl1pPr marL="0" algn="l" defTabSz="457200" rtl="0" eaLnBrk="1" latinLnBrk="0" hangingPunct="1">
              <a:lnSpc>
                <a:spcPct val="90000"/>
              </a:lnSpc>
              <a:spcBef>
                <a:spcPct val="0"/>
              </a:spcBef>
              <a:buNone/>
              <a:defRPr lang="en-US" sz="5000" b="1" kern="1200" dirty="0">
                <a:solidFill>
                  <a:schemeClr val="bg1"/>
                </a:solidFill>
                <a:latin typeface="Calibri" panose="020F0502020204030204" pitchFamily="34" charset="0"/>
                <a:ea typeface="+mj-ea"/>
                <a:cs typeface="Calibri" panose="020F0502020204030204" pitchFamily="34" charset="0"/>
              </a:defRPr>
            </a:lvl1pPr>
          </a:lstStyle>
          <a:p>
            <a:r>
              <a:rPr lang="en-US"/>
              <a:t>Block Quote Text</a:t>
            </a:r>
          </a:p>
        </p:txBody>
      </p:sp>
    </p:spTree>
    <p:extLst>
      <p:ext uri="{BB962C8B-B14F-4D97-AF65-F5344CB8AC3E}">
        <p14:creationId xmlns:p14="http://schemas.microsoft.com/office/powerpoint/2010/main" val="70620051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FDCB29-55A0-43A1-85B7-757D5877C896}"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E0F5D-4AD9-42C8-9C94-70137C50ECB6}" type="slidenum">
              <a:rPr lang="en-US" smtClean="0"/>
              <a:t>‹#›</a:t>
            </a:fld>
            <a:endParaRPr lang="en-US"/>
          </a:p>
        </p:txBody>
      </p:sp>
    </p:spTree>
    <p:extLst>
      <p:ext uri="{BB962C8B-B14F-4D97-AF65-F5344CB8AC3E}">
        <p14:creationId xmlns:p14="http://schemas.microsoft.com/office/powerpoint/2010/main" val="25135344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Agenda_TOC">
    <p:spTree>
      <p:nvGrpSpPr>
        <p:cNvPr id="1" name=""/>
        <p:cNvGrpSpPr/>
        <p:nvPr/>
      </p:nvGrpSpPr>
      <p:grpSpPr>
        <a:xfrm>
          <a:off x="0" y="0"/>
          <a:ext cx="0" cy="0"/>
          <a:chOff x="0" y="0"/>
          <a:chExt cx="0" cy="0"/>
        </a:xfrm>
      </p:grpSpPr>
      <p:pic>
        <p:nvPicPr>
          <p:cNvPr id="9" name="Pattern Background"/>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7654834" y="-1"/>
            <a:ext cx="4535607" cy="6858002"/>
          </a:xfrm>
          <a:prstGeom prst="rect">
            <a:avLst/>
          </a:prstGeom>
        </p:spPr>
      </p:pic>
      <p:sp>
        <p:nvSpPr>
          <p:cNvPr id="19" name="Freeform 18"/>
          <p:cNvSpPr/>
          <p:nvPr userDrawn="1"/>
        </p:nvSpPr>
        <p:spPr>
          <a:xfrm>
            <a:off x="-47824" y="-2"/>
            <a:ext cx="10563423" cy="6858001"/>
          </a:xfrm>
          <a:custGeom>
            <a:avLst/>
            <a:gdLst>
              <a:gd name="connsiteX0" fmla="*/ 0 w 10509713"/>
              <a:gd name="connsiteY0" fmla="*/ 0 h 6858001"/>
              <a:gd name="connsiteX1" fmla="*/ 5260993 w 10509713"/>
              <a:gd name="connsiteY1" fmla="*/ 0 h 6858001"/>
              <a:gd name="connsiteX2" fmla="*/ 5260993 w 10509713"/>
              <a:gd name="connsiteY2" fmla="*/ 1 h 6858001"/>
              <a:gd name="connsiteX3" fmla="*/ 8138118 w 10509713"/>
              <a:gd name="connsiteY3" fmla="*/ 1 h 6858001"/>
              <a:gd name="connsiteX4" fmla="*/ 10509713 w 10509713"/>
              <a:gd name="connsiteY4" fmla="*/ 6858001 h 6858001"/>
              <a:gd name="connsiteX5" fmla="*/ 7961357 w 10509713"/>
              <a:gd name="connsiteY5" fmla="*/ 6858001 h 6858001"/>
              <a:gd name="connsiteX6" fmla="*/ 7961354 w 10509713"/>
              <a:gd name="connsiteY6" fmla="*/ 6858001 h 6858001"/>
              <a:gd name="connsiteX7" fmla="*/ 6096678 w 10509713"/>
              <a:gd name="connsiteY7" fmla="*/ 6858001 h 6858001"/>
              <a:gd name="connsiteX8" fmla="*/ 5928858 w 10509713"/>
              <a:gd name="connsiteY8" fmla="*/ 6858001 h 6858001"/>
              <a:gd name="connsiteX9" fmla="*/ 5260993 w 10509713"/>
              <a:gd name="connsiteY9" fmla="*/ 6858001 h 6858001"/>
              <a:gd name="connsiteX10" fmla="*/ 5112946 w 10509713"/>
              <a:gd name="connsiteY10" fmla="*/ 6858001 h 6858001"/>
              <a:gd name="connsiteX11" fmla="*/ 0 w 10509713"/>
              <a:gd name="connsiteY11"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09713" h="6858001">
                <a:moveTo>
                  <a:pt x="0" y="0"/>
                </a:moveTo>
                <a:lnTo>
                  <a:pt x="5260993" y="0"/>
                </a:lnTo>
                <a:lnTo>
                  <a:pt x="5260993" y="1"/>
                </a:lnTo>
                <a:lnTo>
                  <a:pt x="8138118" y="1"/>
                </a:lnTo>
                <a:lnTo>
                  <a:pt x="10509713" y="6858001"/>
                </a:lnTo>
                <a:lnTo>
                  <a:pt x="7961357" y="6858001"/>
                </a:lnTo>
                <a:lnTo>
                  <a:pt x="7961354" y="6858001"/>
                </a:lnTo>
                <a:lnTo>
                  <a:pt x="6096678" y="6858001"/>
                </a:lnTo>
                <a:lnTo>
                  <a:pt x="5928858" y="6858001"/>
                </a:lnTo>
                <a:lnTo>
                  <a:pt x="5260993" y="6858001"/>
                </a:lnTo>
                <a:lnTo>
                  <a:pt x="5112946" y="6858001"/>
                </a:lnTo>
                <a:lnTo>
                  <a:pt x="0" y="68580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p:cNvSpPr>
            <a:spLocks noGrp="1"/>
          </p:cNvSpPr>
          <p:nvPr>
            <p:ph type="sldNum" sz="quarter" idx="21"/>
          </p:nvPr>
        </p:nvSpPr>
        <p:spPr/>
        <p:txBody>
          <a:bodyPr/>
          <a:lstStyle>
            <a:lvl1pPr>
              <a:defRPr>
                <a:solidFill>
                  <a:schemeClr val="bg1"/>
                </a:solidFill>
              </a:defRPr>
            </a:lvl1p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20"/>
          </p:nvPr>
        </p:nvSpPr>
        <p:spPr/>
        <p:txBody>
          <a:bodyPr/>
          <a:lstStyle/>
          <a:p>
            <a:endParaRPr lang="en-US"/>
          </a:p>
        </p:txBody>
      </p:sp>
      <p:sp>
        <p:nvSpPr>
          <p:cNvPr id="11" name="Text Placeholder"/>
          <p:cNvSpPr>
            <a:spLocks noGrp="1"/>
          </p:cNvSpPr>
          <p:nvPr>
            <p:ph type="body" sz="quarter" idx="16"/>
          </p:nvPr>
        </p:nvSpPr>
        <p:spPr>
          <a:xfrm>
            <a:off x="508000" y="1068222"/>
            <a:ext cx="11164888" cy="4995862"/>
          </a:xfrm>
        </p:spPr>
        <p:txBody>
          <a:bodyPr tIns="182880">
            <a:noAutofit/>
          </a:bodyPr>
          <a:lstStyle>
            <a:lvl1pPr marL="508000" indent="-457200">
              <a:buClr>
                <a:schemeClr val="bg2"/>
              </a:buClr>
              <a:buSzPct val="100000"/>
              <a:buFont typeface="+mj-lt"/>
              <a:buAutoNum type="arabicPeriod"/>
              <a:defRPr sz="2600">
                <a:solidFill>
                  <a:schemeClr val="tx1"/>
                </a:solidFill>
              </a:defRPr>
            </a:lvl1pPr>
            <a:lvl2pPr marL="512763" indent="-401638">
              <a:buSzPct val="100000"/>
              <a:buFont typeface="+mj-lt"/>
              <a:buAutoNum type="romanUcPeriod"/>
              <a:defRPr sz="2600">
                <a:solidFill>
                  <a:schemeClr val="tx1"/>
                </a:solidFill>
              </a:defRPr>
            </a:lvl2pPr>
            <a:lvl3pPr marL="854075" indent="-338138">
              <a:buClr>
                <a:schemeClr val="bg2"/>
              </a:buClr>
              <a:buFont typeface="+mj-lt"/>
              <a:buAutoNum type="alphaUcPeriod"/>
              <a:defRPr sz="2000">
                <a:solidFill>
                  <a:schemeClr val="tx1"/>
                </a:solidFill>
              </a:defRPr>
            </a:lvl3pPr>
            <a:lvl4pPr marL="1144588" indent="-282575">
              <a:buSzPct val="100000"/>
              <a:buFont typeface="+mj-lt"/>
              <a:buAutoNum type="arabicPeriod"/>
              <a:defRPr sz="1800">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Section Header"/>
          <p:cNvSpPr>
            <a:spLocks noGrp="1"/>
          </p:cNvSpPr>
          <p:nvPr>
            <p:ph type="body" sz="quarter" idx="19" hasCustomPrompt="1"/>
          </p:nvPr>
        </p:nvSpPr>
        <p:spPr>
          <a:xfrm>
            <a:off x="508000" y="66470"/>
            <a:ext cx="6040438" cy="446276"/>
          </a:xfrm>
        </p:spPr>
        <p:txBody>
          <a:bodyPr lIns="45720">
            <a:spAutoFit/>
          </a:bodyPr>
          <a:lstStyle>
            <a:lvl1pPr marL="55563" indent="-55563">
              <a:defRPr sz="1400" b="1" cap="all" spc="50" baseline="0">
                <a:solidFill>
                  <a:srgbClr val="6381A3">
                    <a:alpha val="75000"/>
                  </a:srgbClr>
                </a:solidFill>
                <a:latin typeface="+mn-lt"/>
              </a:defRPr>
            </a:lvl1pPr>
            <a:lvl5pPr>
              <a:defRPr/>
            </a:lvl5pPr>
            <a:lvl6pPr>
              <a:defRPr>
                <a:solidFill>
                  <a:schemeClr val="accent2">
                    <a:lumMod val="75000"/>
                  </a:schemeClr>
                </a:solidFill>
              </a:defRPr>
            </a:lvl6pPr>
          </a:lstStyle>
          <a:p>
            <a:pPr lvl="0"/>
            <a:r>
              <a:rPr lang="en-US"/>
              <a:t>Section Header</a:t>
            </a:r>
          </a:p>
        </p:txBody>
      </p:sp>
      <p:sp>
        <p:nvSpPr>
          <p:cNvPr id="2" name="Title"/>
          <p:cNvSpPr>
            <a:spLocks noGrp="1"/>
          </p:cNvSpPr>
          <p:nvPr>
            <p:ph type="title"/>
          </p:nvPr>
        </p:nvSpPr>
        <p:spPr/>
        <p:txBody>
          <a:bodyPr/>
          <a:lstStyle>
            <a:lvl1pPr>
              <a:defRPr b="1"/>
            </a:lvl1pPr>
          </a:lstStyle>
          <a:p>
            <a:r>
              <a:rPr lang="en-US"/>
              <a:t>Click to edit Master title style</a:t>
            </a:r>
          </a:p>
        </p:txBody>
      </p:sp>
      <p:sp>
        <p:nvSpPr>
          <p:cNvPr id="15" name="Picture Placeholder 21"/>
          <p:cNvSpPr>
            <a:spLocks noGrp="1"/>
          </p:cNvSpPr>
          <p:nvPr>
            <p:ph type="pic" sz="quarter" idx="22" hasCustomPrompt="1"/>
          </p:nvPr>
        </p:nvSpPr>
        <p:spPr>
          <a:xfrm>
            <a:off x="8122579" y="-1"/>
            <a:ext cx="4069421" cy="6858001"/>
          </a:xfrm>
          <a:custGeom>
            <a:avLst/>
            <a:gdLst>
              <a:gd name="connsiteX0" fmla="*/ 1 w 4069421"/>
              <a:gd name="connsiteY0" fmla="*/ 0 h 6858001"/>
              <a:gd name="connsiteX1" fmla="*/ 2520994 w 4069421"/>
              <a:gd name="connsiteY1" fmla="*/ 0 h 6858001"/>
              <a:gd name="connsiteX2" fmla="*/ 3466099 w 4069421"/>
              <a:gd name="connsiteY2" fmla="*/ 0 h 6858001"/>
              <a:gd name="connsiteX3" fmla="*/ 4065144 w 4069421"/>
              <a:gd name="connsiteY3" fmla="*/ 0 h 6858001"/>
              <a:gd name="connsiteX4" fmla="*/ 4065144 w 4069421"/>
              <a:gd name="connsiteY4" fmla="*/ 1 h 6858001"/>
              <a:gd name="connsiteX5" fmla="*/ 4069421 w 4069421"/>
              <a:gd name="connsiteY5" fmla="*/ 1 h 6858001"/>
              <a:gd name="connsiteX6" fmla="*/ 4069421 w 4069421"/>
              <a:gd name="connsiteY6" fmla="*/ 6858001 h 6858001"/>
              <a:gd name="connsiteX7" fmla="*/ 4065144 w 4069421"/>
              <a:gd name="connsiteY7" fmla="*/ 6858001 h 6858001"/>
              <a:gd name="connsiteX8" fmla="*/ 2520994 w 4069421"/>
              <a:gd name="connsiteY8" fmla="*/ 6858001 h 6858001"/>
              <a:gd name="connsiteX9" fmla="*/ 0 w 4069421"/>
              <a:gd name="connsiteY9" fmla="*/ 6858001 h 6858001"/>
              <a:gd name="connsiteX10" fmla="*/ 0 w 4069421"/>
              <a:gd name="connsiteY10" fmla="*/ 6857999 h 6858001"/>
              <a:gd name="connsiteX11" fmla="*/ 2392988 w 4069421"/>
              <a:gd name="connsiteY11" fmla="*/ 685799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9421" h="6858001">
                <a:moveTo>
                  <a:pt x="1" y="0"/>
                </a:moveTo>
                <a:lnTo>
                  <a:pt x="2520994" y="0"/>
                </a:lnTo>
                <a:lnTo>
                  <a:pt x="3466099" y="0"/>
                </a:lnTo>
                <a:lnTo>
                  <a:pt x="4065144" y="0"/>
                </a:lnTo>
                <a:lnTo>
                  <a:pt x="4065144" y="1"/>
                </a:lnTo>
                <a:lnTo>
                  <a:pt x="4069421" y="1"/>
                </a:lnTo>
                <a:lnTo>
                  <a:pt x="4069421" y="6858001"/>
                </a:lnTo>
                <a:lnTo>
                  <a:pt x="4065144" y="6858001"/>
                </a:lnTo>
                <a:lnTo>
                  <a:pt x="2520994" y="6858001"/>
                </a:lnTo>
                <a:lnTo>
                  <a:pt x="0" y="6858001"/>
                </a:lnTo>
                <a:lnTo>
                  <a:pt x="0" y="6857999"/>
                </a:lnTo>
                <a:lnTo>
                  <a:pt x="2392988" y="6857999"/>
                </a:lnTo>
                <a:close/>
              </a:path>
            </a:pathLst>
          </a:custGeom>
          <a:noFill/>
        </p:spPr>
        <p:txBody>
          <a:bodyPr wrap="square" anchor="ctr">
            <a:noAutofit/>
          </a:bodyPr>
          <a:lstStyle>
            <a:lvl1pPr marL="0" indent="0" algn="ctr">
              <a:buNone/>
              <a:defRPr>
                <a:solidFill>
                  <a:schemeClr val="bg1"/>
                </a:solidFill>
              </a:defRPr>
            </a:lvl1pPr>
          </a:lstStyle>
          <a:p>
            <a:r>
              <a:rPr lang="en-US"/>
              <a:t> </a:t>
            </a:r>
          </a:p>
        </p:txBody>
      </p:sp>
      <p:cxnSp>
        <p:nvCxnSpPr>
          <p:cNvPr id="10" name="Straight Connector 9"/>
          <p:cNvCxnSpPr/>
          <p:nvPr userDrawn="1"/>
        </p:nvCxnSpPr>
        <p:spPr>
          <a:xfrm>
            <a:off x="597718" y="1068224"/>
            <a:ext cx="188124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77189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Light 1-Column">
    <p:spTree>
      <p:nvGrpSpPr>
        <p:cNvPr id="1" name=""/>
        <p:cNvGrpSpPr/>
        <p:nvPr/>
      </p:nvGrpSpPr>
      <p:grpSpPr>
        <a:xfrm>
          <a:off x="0" y="0"/>
          <a:ext cx="0" cy="0"/>
          <a:chOff x="0" y="0"/>
          <a:chExt cx="0" cy="0"/>
        </a:xfrm>
      </p:grpSpPr>
      <p:sp>
        <p:nvSpPr>
          <p:cNvPr id="6" name="Slide Number Placeholder"/>
          <p:cNvSpPr>
            <a:spLocks noGrp="1"/>
          </p:cNvSpPr>
          <p:nvPr>
            <p:ph type="sldNum" sz="quarter" idx="21"/>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20"/>
          </p:nvPr>
        </p:nvSpPr>
        <p:spPr/>
        <p:txBody>
          <a:bodyPr/>
          <a:lstStyle/>
          <a:p>
            <a:endParaRPr lang="en-US"/>
          </a:p>
        </p:txBody>
      </p:sp>
      <p:sp>
        <p:nvSpPr>
          <p:cNvPr id="11" name="Text Placeholder"/>
          <p:cNvSpPr>
            <a:spLocks noGrp="1"/>
          </p:cNvSpPr>
          <p:nvPr>
            <p:ph type="body" sz="quarter" idx="16"/>
          </p:nvPr>
        </p:nvSpPr>
        <p:spPr>
          <a:xfrm>
            <a:off x="508000" y="928611"/>
            <a:ext cx="11164888" cy="4995862"/>
          </a:xfrm>
        </p:spPr>
        <p:txBody>
          <a:bodyPr tIns="18288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508000" y="373135"/>
            <a:ext cx="10231535" cy="555476"/>
          </a:xfrm>
        </p:spPr>
        <p:txBody>
          <a:bodyPr/>
          <a:lstStyle>
            <a:lvl1pPr>
              <a:defRPr b="1">
                <a:solidFill>
                  <a:schemeClr val="tx2"/>
                </a:solidFill>
              </a:defRPr>
            </a:lvl1pPr>
          </a:lstStyle>
          <a:p>
            <a:r>
              <a:rPr lang="en-US"/>
              <a:t>Click to edit Master title style</a:t>
            </a:r>
          </a:p>
        </p:txBody>
      </p:sp>
      <p:sp>
        <p:nvSpPr>
          <p:cNvPr id="9" name="Section Header"/>
          <p:cNvSpPr>
            <a:spLocks noGrp="1"/>
          </p:cNvSpPr>
          <p:nvPr>
            <p:ph type="body" sz="quarter" idx="19" hasCustomPrompt="1"/>
          </p:nvPr>
        </p:nvSpPr>
        <p:spPr>
          <a:xfrm>
            <a:off x="508000" y="0"/>
            <a:ext cx="6040438" cy="418576"/>
          </a:xfrm>
        </p:spPr>
        <p:txBody>
          <a:bodyPr lIns="45720" tIns="155448">
            <a:spAutoFit/>
          </a:bodyPr>
          <a:lstStyle>
            <a:lvl1pPr marL="55563" indent="-55563">
              <a:defRPr sz="1400" b="1" cap="all" spc="50" baseline="0">
                <a:solidFill>
                  <a:srgbClr val="6381A3">
                    <a:alpha val="75000"/>
                  </a:srgbClr>
                </a:solidFill>
                <a:latin typeface="+mn-lt"/>
              </a:defRPr>
            </a:lvl1pPr>
            <a:lvl5pPr>
              <a:defRPr/>
            </a:lvl5pPr>
            <a:lvl6pPr>
              <a:defRPr>
                <a:solidFill>
                  <a:schemeClr val="accent2">
                    <a:lumMod val="75000"/>
                  </a:schemeClr>
                </a:solidFill>
              </a:defRPr>
            </a:lvl6pPr>
          </a:lstStyle>
          <a:p>
            <a:pPr lvl="0"/>
            <a:r>
              <a:rPr lang="en-US"/>
              <a:t>Section Header</a:t>
            </a:r>
          </a:p>
        </p:txBody>
      </p:sp>
      <p:cxnSp>
        <p:nvCxnSpPr>
          <p:cNvPr id="8" name="Straight Connector 7"/>
          <p:cNvCxnSpPr/>
          <p:nvPr userDrawn="1"/>
        </p:nvCxnSpPr>
        <p:spPr>
          <a:xfrm>
            <a:off x="597718" y="921237"/>
            <a:ext cx="188124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74346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Light 1-Column Image">
    <p:spTree>
      <p:nvGrpSpPr>
        <p:cNvPr id="1" name=""/>
        <p:cNvGrpSpPr/>
        <p:nvPr/>
      </p:nvGrpSpPr>
      <p:grpSpPr>
        <a:xfrm>
          <a:off x="0" y="0"/>
          <a:ext cx="0" cy="0"/>
          <a:chOff x="0" y="0"/>
          <a:chExt cx="0" cy="0"/>
        </a:xfrm>
      </p:grpSpPr>
      <p:sp>
        <p:nvSpPr>
          <p:cNvPr id="22" name="Picture Placeholder 21"/>
          <p:cNvSpPr>
            <a:spLocks noGrp="1"/>
          </p:cNvSpPr>
          <p:nvPr>
            <p:ph type="pic" sz="quarter" idx="22" hasCustomPrompt="1"/>
          </p:nvPr>
        </p:nvSpPr>
        <p:spPr>
          <a:xfrm>
            <a:off x="8122579" y="-1"/>
            <a:ext cx="4069421" cy="6858001"/>
          </a:xfrm>
          <a:custGeom>
            <a:avLst/>
            <a:gdLst>
              <a:gd name="connsiteX0" fmla="*/ 1 w 4069421"/>
              <a:gd name="connsiteY0" fmla="*/ 0 h 6858001"/>
              <a:gd name="connsiteX1" fmla="*/ 2520994 w 4069421"/>
              <a:gd name="connsiteY1" fmla="*/ 0 h 6858001"/>
              <a:gd name="connsiteX2" fmla="*/ 3466099 w 4069421"/>
              <a:gd name="connsiteY2" fmla="*/ 0 h 6858001"/>
              <a:gd name="connsiteX3" fmla="*/ 4065144 w 4069421"/>
              <a:gd name="connsiteY3" fmla="*/ 0 h 6858001"/>
              <a:gd name="connsiteX4" fmla="*/ 4065144 w 4069421"/>
              <a:gd name="connsiteY4" fmla="*/ 1 h 6858001"/>
              <a:gd name="connsiteX5" fmla="*/ 4069421 w 4069421"/>
              <a:gd name="connsiteY5" fmla="*/ 1 h 6858001"/>
              <a:gd name="connsiteX6" fmla="*/ 4069421 w 4069421"/>
              <a:gd name="connsiteY6" fmla="*/ 6858001 h 6858001"/>
              <a:gd name="connsiteX7" fmla="*/ 4065144 w 4069421"/>
              <a:gd name="connsiteY7" fmla="*/ 6858001 h 6858001"/>
              <a:gd name="connsiteX8" fmla="*/ 2520994 w 4069421"/>
              <a:gd name="connsiteY8" fmla="*/ 6858001 h 6858001"/>
              <a:gd name="connsiteX9" fmla="*/ 0 w 4069421"/>
              <a:gd name="connsiteY9" fmla="*/ 6858001 h 6858001"/>
              <a:gd name="connsiteX10" fmla="*/ 0 w 4069421"/>
              <a:gd name="connsiteY10" fmla="*/ 6857999 h 6858001"/>
              <a:gd name="connsiteX11" fmla="*/ 2392988 w 4069421"/>
              <a:gd name="connsiteY11" fmla="*/ 685799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9421" h="6858001">
                <a:moveTo>
                  <a:pt x="1" y="0"/>
                </a:moveTo>
                <a:lnTo>
                  <a:pt x="2520994" y="0"/>
                </a:lnTo>
                <a:lnTo>
                  <a:pt x="3466099" y="0"/>
                </a:lnTo>
                <a:lnTo>
                  <a:pt x="4065144" y="0"/>
                </a:lnTo>
                <a:lnTo>
                  <a:pt x="4065144" y="1"/>
                </a:lnTo>
                <a:lnTo>
                  <a:pt x="4069421" y="1"/>
                </a:lnTo>
                <a:lnTo>
                  <a:pt x="4069421" y="6858001"/>
                </a:lnTo>
                <a:lnTo>
                  <a:pt x="4065144" y="6858001"/>
                </a:lnTo>
                <a:lnTo>
                  <a:pt x="2520994" y="6858001"/>
                </a:lnTo>
                <a:lnTo>
                  <a:pt x="0" y="6858001"/>
                </a:lnTo>
                <a:lnTo>
                  <a:pt x="0" y="6857999"/>
                </a:lnTo>
                <a:lnTo>
                  <a:pt x="2392988" y="6857999"/>
                </a:lnTo>
                <a:close/>
              </a:path>
            </a:pathLst>
          </a:custGeom>
          <a:noFill/>
        </p:spPr>
        <p:txBody>
          <a:bodyPr wrap="square" anchor="ctr">
            <a:noAutofit/>
          </a:bodyPr>
          <a:lstStyle>
            <a:lvl1pPr marL="0" indent="0" algn="ctr">
              <a:buNone/>
              <a:defRPr>
                <a:solidFill>
                  <a:schemeClr val="bg1"/>
                </a:solidFill>
              </a:defRPr>
            </a:lvl1pPr>
          </a:lstStyle>
          <a:p>
            <a:r>
              <a:rPr lang="en-US"/>
              <a:t> </a:t>
            </a:r>
          </a:p>
        </p:txBody>
      </p:sp>
      <p:sp>
        <p:nvSpPr>
          <p:cNvPr id="6" name="Slide Number Placeholder"/>
          <p:cNvSpPr>
            <a:spLocks noGrp="1"/>
          </p:cNvSpPr>
          <p:nvPr>
            <p:ph type="sldNum" sz="quarter" idx="21"/>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20"/>
          </p:nvPr>
        </p:nvSpPr>
        <p:spPr/>
        <p:txBody>
          <a:bodyPr/>
          <a:lstStyle/>
          <a:p>
            <a:endParaRPr lang="en-US"/>
          </a:p>
        </p:txBody>
      </p:sp>
      <p:sp>
        <p:nvSpPr>
          <p:cNvPr id="11" name="Text Placeholder"/>
          <p:cNvSpPr>
            <a:spLocks noGrp="1"/>
          </p:cNvSpPr>
          <p:nvPr>
            <p:ph type="body" sz="quarter" idx="16"/>
          </p:nvPr>
        </p:nvSpPr>
        <p:spPr>
          <a:xfrm>
            <a:off x="508000" y="940159"/>
            <a:ext cx="11164888" cy="4995862"/>
          </a:xfrm>
        </p:spPr>
        <p:txBody>
          <a:bodyPr tIns="18288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508000" y="384683"/>
            <a:ext cx="10231535" cy="555476"/>
          </a:xfrm>
        </p:spPr>
        <p:txBody>
          <a:bodyPr/>
          <a:lstStyle/>
          <a:p>
            <a:r>
              <a:rPr lang="en-US"/>
              <a:t>Click to edit Master title style</a:t>
            </a:r>
          </a:p>
        </p:txBody>
      </p:sp>
      <p:sp>
        <p:nvSpPr>
          <p:cNvPr id="13" name="Section Header"/>
          <p:cNvSpPr>
            <a:spLocks noGrp="1"/>
          </p:cNvSpPr>
          <p:nvPr>
            <p:ph type="body" sz="quarter" idx="19" hasCustomPrompt="1"/>
          </p:nvPr>
        </p:nvSpPr>
        <p:spPr>
          <a:xfrm>
            <a:off x="508000" y="0"/>
            <a:ext cx="6040438" cy="365760"/>
          </a:xfrm>
        </p:spPr>
        <p:txBody>
          <a:bodyPr lIns="45720" tIns="155448">
            <a:spAutoFit/>
          </a:bodyPr>
          <a:lstStyle>
            <a:lvl1pPr marL="55563" indent="-55563">
              <a:defRPr sz="1400" b="1" cap="all" spc="50" baseline="0">
                <a:solidFill>
                  <a:srgbClr val="6381A3">
                    <a:alpha val="75000"/>
                  </a:srgbClr>
                </a:solidFill>
                <a:latin typeface="+mn-lt"/>
              </a:defRPr>
            </a:lvl1pPr>
            <a:lvl5pPr>
              <a:defRPr/>
            </a:lvl5pPr>
            <a:lvl6pPr>
              <a:defRPr>
                <a:solidFill>
                  <a:schemeClr val="accent2">
                    <a:lumMod val="75000"/>
                  </a:schemeClr>
                </a:solidFill>
              </a:defRPr>
            </a:lvl6pPr>
          </a:lstStyle>
          <a:p>
            <a:pPr lvl="0"/>
            <a:r>
              <a:rPr lang="en-US"/>
              <a:t>Section Header</a:t>
            </a:r>
          </a:p>
        </p:txBody>
      </p:sp>
      <p:cxnSp>
        <p:nvCxnSpPr>
          <p:cNvPr id="8" name="Straight Connector 7"/>
          <p:cNvCxnSpPr/>
          <p:nvPr userDrawn="1"/>
        </p:nvCxnSpPr>
        <p:spPr>
          <a:xfrm>
            <a:off x="597718" y="940159"/>
            <a:ext cx="188124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496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Light 1-Column 2-Line Title">
    <p:spTree>
      <p:nvGrpSpPr>
        <p:cNvPr id="1" name=""/>
        <p:cNvGrpSpPr/>
        <p:nvPr/>
      </p:nvGrpSpPr>
      <p:grpSpPr>
        <a:xfrm>
          <a:off x="0" y="0"/>
          <a:ext cx="0" cy="0"/>
          <a:chOff x="0" y="0"/>
          <a:chExt cx="0" cy="0"/>
        </a:xfrm>
      </p:grpSpPr>
      <p:sp>
        <p:nvSpPr>
          <p:cNvPr id="6" name="Slide Number Placeholder"/>
          <p:cNvSpPr>
            <a:spLocks noGrp="1"/>
          </p:cNvSpPr>
          <p:nvPr>
            <p:ph type="sldNum" sz="quarter" idx="21"/>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20"/>
          </p:nvPr>
        </p:nvSpPr>
        <p:spPr/>
        <p:txBody>
          <a:bodyPr/>
          <a:lstStyle/>
          <a:p>
            <a:endParaRPr lang="en-US"/>
          </a:p>
        </p:txBody>
      </p:sp>
      <p:sp>
        <p:nvSpPr>
          <p:cNvPr id="11" name="Text Placeholder"/>
          <p:cNvSpPr>
            <a:spLocks noGrp="1"/>
          </p:cNvSpPr>
          <p:nvPr>
            <p:ph type="body" sz="quarter" idx="16"/>
          </p:nvPr>
        </p:nvSpPr>
        <p:spPr>
          <a:xfrm>
            <a:off x="508000" y="1413108"/>
            <a:ext cx="11164888" cy="4650978"/>
          </a:xfrm>
        </p:spPr>
        <p:txBody>
          <a:bodyPr tIns="18288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p:nvPr>
        </p:nvSpPr>
        <p:spPr>
          <a:xfrm>
            <a:off x="508000" y="512746"/>
            <a:ext cx="10231535" cy="900362"/>
          </a:xfrm>
        </p:spPr>
        <p:txBody>
          <a:bodyPr/>
          <a:lstStyle>
            <a:lvl1pPr>
              <a:defRPr/>
            </a:lvl1pPr>
          </a:lstStyle>
          <a:p>
            <a:r>
              <a:rPr lang="en-US"/>
              <a:t>Click to edit Master title style</a:t>
            </a:r>
          </a:p>
        </p:txBody>
      </p:sp>
      <p:sp>
        <p:nvSpPr>
          <p:cNvPr id="9" name="Section Header"/>
          <p:cNvSpPr>
            <a:spLocks noGrp="1"/>
          </p:cNvSpPr>
          <p:nvPr>
            <p:ph type="body" sz="quarter" idx="19" hasCustomPrompt="1"/>
          </p:nvPr>
        </p:nvSpPr>
        <p:spPr>
          <a:xfrm>
            <a:off x="508000" y="66470"/>
            <a:ext cx="6040438" cy="446276"/>
          </a:xfrm>
        </p:spPr>
        <p:txBody>
          <a:bodyPr lIns="45720">
            <a:spAutoFit/>
          </a:bodyPr>
          <a:lstStyle>
            <a:lvl1pPr marL="55563" indent="-55563">
              <a:defRPr sz="1400" b="1" cap="all" spc="50" baseline="0">
                <a:solidFill>
                  <a:srgbClr val="6381A3">
                    <a:alpha val="75000"/>
                  </a:srgbClr>
                </a:solidFill>
                <a:latin typeface="+mn-lt"/>
              </a:defRPr>
            </a:lvl1pPr>
            <a:lvl5pPr>
              <a:defRPr/>
            </a:lvl5pPr>
            <a:lvl6pPr>
              <a:defRPr>
                <a:solidFill>
                  <a:schemeClr val="accent2">
                    <a:lumMod val="75000"/>
                  </a:schemeClr>
                </a:solidFill>
              </a:defRPr>
            </a:lvl6pPr>
          </a:lstStyle>
          <a:p>
            <a:pPr lvl="0"/>
            <a:r>
              <a:rPr lang="en-US"/>
              <a:t>Section Header</a:t>
            </a:r>
          </a:p>
        </p:txBody>
      </p:sp>
      <p:cxnSp>
        <p:nvCxnSpPr>
          <p:cNvPr id="7" name="Straight Connector 6"/>
          <p:cNvCxnSpPr/>
          <p:nvPr userDrawn="1"/>
        </p:nvCxnSpPr>
        <p:spPr>
          <a:xfrm>
            <a:off x="597718" y="1412074"/>
            <a:ext cx="188124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07185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Dark 1-Column">
    <p:bg>
      <p:bgPr>
        <a:solidFill>
          <a:schemeClr val="tx2"/>
        </a:solidFill>
        <a:effectLst/>
      </p:bgPr>
    </p:bg>
    <p:spTree>
      <p:nvGrpSpPr>
        <p:cNvPr id="1" name=""/>
        <p:cNvGrpSpPr/>
        <p:nvPr/>
      </p:nvGrpSpPr>
      <p:grpSpPr>
        <a:xfrm>
          <a:off x="0" y="0"/>
          <a:ext cx="0" cy="0"/>
          <a:chOff x="0" y="0"/>
          <a:chExt cx="0" cy="0"/>
        </a:xfrm>
      </p:grpSpPr>
      <p:sp>
        <p:nvSpPr>
          <p:cNvPr id="4" name="Slide Number Placeholder"/>
          <p:cNvSpPr>
            <a:spLocks noGrp="1"/>
          </p:cNvSpPr>
          <p:nvPr>
            <p:ph type="sldNum" sz="quarter" idx="18"/>
          </p:nvPr>
        </p:nvSpPr>
        <p:spPr/>
        <p:txBody>
          <a:bodyPr/>
          <a:lstStyle>
            <a:lvl1pPr>
              <a:defRPr>
                <a:solidFill>
                  <a:schemeClr val="bg1">
                    <a:alpha val="75000"/>
                  </a:schemeClr>
                </a:solidFill>
              </a:defRPr>
            </a:lvl1pPr>
          </a:lstStyle>
          <a:p>
            <a:r>
              <a:rPr lang="en-US"/>
              <a:t>brattle.com | </a:t>
            </a:r>
            <a:fld id="{C95ECF09-ED6D-489D-87B4-9DBCD4D54A41}" type="slidenum">
              <a:rPr lang="en-US" smtClean="0"/>
              <a:pPr/>
              <a:t>‹#›</a:t>
            </a:fld>
            <a:endParaRPr lang="en-US"/>
          </a:p>
        </p:txBody>
      </p:sp>
      <p:sp>
        <p:nvSpPr>
          <p:cNvPr id="2" name="Footer Placeholder"/>
          <p:cNvSpPr>
            <a:spLocks noGrp="1"/>
          </p:cNvSpPr>
          <p:nvPr>
            <p:ph type="ftr" sz="quarter" idx="17"/>
          </p:nvPr>
        </p:nvSpPr>
        <p:spPr/>
        <p:txBody>
          <a:bodyPr/>
          <a:lstStyle>
            <a:lvl1pPr>
              <a:defRPr>
                <a:solidFill>
                  <a:schemeClr val="bg1">
                    <a:alpha val="75000"/>
                  </a:schemeClr>
                </a:solidFill>
              </a:defRPr>
            </a:lvl1pPr>
          </a:lstStyle>
          <a:p>
            <a:endParaRPr lang="en-US"/>
          </a:p>
        </p:txBody>
      </p:sp>
      <p:sp>
        <p:nvSpPr>
          <p:cNvPr id="11" name="Text Placeholder"/>
          <p:cNvSpPr>
            <a:spLocks noGrp="1"/>
          </p:cNvSpPr>
          <p:nvPr>
            <p:ph type="body" sz="quarter" idx="16"/>
          </p:nvPr>
        </p:nvSpPr>
        <p:spPr>
          <a:xfrm>
            <a:off x="508000" y="943919"/>
            <a:ext cx="11164888" cy="4995862"/>
          </a:xfrm>
        </p:spPr>
        <p:txBody>
          <a:bodyPr tIns="182880">
            <a:noAutofit/>
          </a:bodyPr>
          <a:lstStyle>
            <a:lvl1pPr>
              <a:defRPr>
                <a:solidFill>
                  <a:schemeClr val="bg1"/>
                </a:solidFill>
              </a:defRPr>
            </a:lvl1pPr>
            <a:lvl2pPr>
              <a:buClr>
                <a:schemeClr val="accent2"/>
              </a:buClr>
              <a:defRPr>
                <a:solidFill>
                  <a:schemeClr val="bg1"/>
                </a:solidFill>
              </a:defRPr>
            </a:lvl2pPr>
            <a:lvl3pPr>
              <a:defRPr>
                <a:solidFill>
                  <a:schemeClr val="bg1"/>
                </a:solidFill>
              </a:defRPr>
            </a:lvl3pPr>
            <a:lvl4pPr>
              <a:defRPr>
                <a:solidFill>
                  <a:schemeClr val="bg1"/>
                </a:solidFill>
              </a:defRPr>
            </a:lvl4pPr>
            <a:lvl5pPr>
              <a:defRPr baseline="0">
                <a:solidFill>
                  <a:schemeClr val="bg1"/>
                </a:solidFill>
              </a:defRPr>
            </a:lvl5pPr>
            <a:lvl6pPr>
              <a:defRPr/>
            </a:lvl6pPr>
            <a:lvl7pPr>
              <a:defRPr>
                <a:solidFill>
                  <a:schemeClr val="bg1">
                    <a:alpha val="75000"/>
                  </a:schemeClr>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cNvSpPr>
            <a:spLocks noGrp="1"/>
          </p:cNvSpPr>
          <p:nvPr>
            <p:ph type="title"/>
          </p:nvPr>
        </p:nvSpPr>
        <p:spPr>
          <a:xfrm>
            <a:off x="508000" y="388443"/>
            <a:ext cx="10231535" cy="555476"/>
          </a:xfrm>
        </p:spPr>
        <p:txBody>
          <a:bodyPr/>
          <a:lstStyle>
            <a:lvl1pPr>
              <a:defRPr>
                <a:solidFill>
                  <a:schemeClr val="bg1"/>
                </a:solidFill>
              </a:defRPr>
            </a:lvl1pPr>
          </a:lstStyle>
          <a:p>
            <a:r>
              <a:rPr lang="en-US"/>
              <a:t>Click to edit Master title style</a:t>
            </a:r>
          </a:p>
        </p:txBody>
      </p:sp>
      <p:sp>
        <p:nvSpPr>
          <p:cNvPr id="12" name="Section Header"/>
          <p:cNvSpPr>
            <a:spLocks noGrp="1"/>
          </p:cNvSpPr>
          <p:nvPr>
            <p:ph type="body" sz="quarter" idx="19" hasCustomPrompt="1"/>
          </p:nvPr>
        </p:nvSpPr>
        <p:spPr>
          <a:xfrm>
            <a:off x="508000" y="0"/>
            <a:ext cx="6040438" cy="365760"/>
          </a:xfrm>
        </p:spPr>
        <p:txBody>
          <a:bodyPr lIns="45720" tIns="155448">
            <a:spAutoFit/>
          </a:bodyPr>
          <a:lstStyle>
            <a:lvl1pPr marL="55563" indent="-55563">
              <a:defRPr sz="1400" b="1" cap="all" spc="50" baseline="0">
                <a:solidFill>
                  <a:srgbClr val="78A0BB">
                    <a:alpha val="75000"/>
                  </a:srgbClr>
                </a:solidFill>
                <a:latin typeface="+mn-lt"/>
              </a:defRPr>
            </a:lvl1pPr>
            <a:lvl5pPr>
              <a:defRPr/>
            </a:lvl5pPr>
            <a:lvl6pPr>
              <a:defRPr>
                <a:solidFill>
                  <a:schemeClr val="accent2">
                    <a:lumMod val="75000"/>
                  </a:schemeClr>
                </a:solidFill>
              </a:defRPr>
            </a:lvl6pPr>
          </a:lstStyle>
          <a:p>
            <a:pPr lvl="0"/>
            <a:r>
              <a:rPr lang="en-US"/>
              <a:t>Section Header</a:t>
            </a:r>
          </a:p>
        </p:txBody>
      </p:sp>
      <p:cxnSp>
        <p:nvCxnSpPr>
          <p:cNvPr id="7" name="Straight Connector 6"/>
          <p:cNvCxnSpPr/>
          <p:nvPr userDrawn="1"/>
        </p:nvCxnSpPr>
        <p:spPr>
          <a:xfrm>
            <a:off x="597718" y="943919"/>
            <a:ext cx="1881240" cy="0"/>
          </a:xfrm>
          <a:prstGeom prst="line">
            <a:avLst/>
          </a:prstGeom>
          <a:ln w="12700">
            <a:solidFill>
              <a:srgbClr val="CCD5DD"/>
            </a:solidFill>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userDrawn="1"/>
        </p:nvGrpSpPr>
        <p:grpSpPr>
          <a:xfrm>
            <a:off x="469900" y="6356350"/>
            <a:ext cx="894080" cy="365125"/>
            <a:chOff x="469900" y="6356350"/>
            <a:chExt cx="894080" cy="365125"/>
          </a:xfrm>
        </p:grpSpPr>
        <p:sp>
          <p:nvSpPr>
            <p:cNvPr id="3" name="Rectangle 2"/>
            <p:cNvSpPr/>
            <p:nvPr userDrawn="1"/>
          </p:nvSpPr>
          <p:spPr>
            <a:xfrm>
              <a:off x="469900" y="6356350"/>
              <a:ext cx="894080" cy="3651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199" y="6436878"/>
              <a:ext cx="685800" cy="163739"/>
            </a:xfrm>
            <a:prstGeom prst="rect">
              <a:avLst/>
            </a:prstGeom>
          </p:spPr>
        </p:pic>
      </p:grpSp>
    </p:spTree>
    <p:extLst>
      <p:ext uri="{BB962C8B-B14F-4D97-AF65-F5344CB8AC3E}">
        <p14:creationId xmlns:p14="http://schemas.microsoft.com/office/powerpoint/2010/main" val="19750073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Light 2-Columns">
    <p:spTree>
      <p:nvGrpSpPr>
        <p:cNvPr id="1" name=""/>
        <p:cNvGrpSpPr/>
        <p:nvPr/>
      </p:nvGrpSpPr>
      <p:grpSpPr>
        <a:xfrm>
          <a:off x="0" y="0"/>
          <a:ext cx="0" cy="0"/>
          <a:chOff x="0" y="0"/>
          <a:chExt cx="0" cy="0"/>
        </a:xfrm>
      </p:grpSpPr>
      <p:sp>
        <p:nvSpPr>
          <p:cNvPr id="4" name="Slide Number Placeholder"/>
          <p:cNvSpPr>
            <a:spLocks noGrp="1"/>
          </p:cNvSpPr>
          <p:nvPr>
            <p:ph type="sldNum" sz="quarter" idx="21"/>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22"/>
          </p:nvPr>
        </p:nvSpPr>
        <p:spPr/>
        <p:txBody>
          <a:bodyPr/>
          <a:lstStyle/>
          <a:p>
            <a:endParaRPr lang="en-US"/>
          </a:p>
        </p:txBody>
      </p:sp>
      <p:sp>
        <p:nvSpPr>
          <p:cNvPr id="11" name="Text Placeholder"/>
          <p:cNvSpPr>
            <a:spLocks noGrp="1"/>
          </p:cNvSpPr>
          <p:nvPr>
            <p:ph type="body" sz="quarter" idx="16"/>
          </p:nvPr>
        </p:nvSpPr>
        <p:spPr>
          <a:xfrm>
            <a:off x="508000" y="928611"/>
            <a:ext cx="11164888" cy="4995862"/>
          </a:xfrm>
        </p:spPr>
        <p:txBody>
          <a:bodyPr tIns="182880" numCol="2" spcCol="4572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cNvSpPr>
            <a:spLocks noGrp="1"/>
          </p:cNvSpPr>
          <p:nvPr>
            <p:ph type="title"/>
          </p:nvPr>
        </p:nvSpPr>
        <p:spPr>
          <a:xfrm>
            <a:off x="508000" y="373135"/>
            <a:ext cx="10231535" cy="555476"/>
          </a:xfrm>
        </p:spPr>
        <p:txBody>
          <a:bodyPr/>
          <a:lstStyle>
            <a:lvl1pPr>
              <a:defRPr>
                <a:solidFill>
                  <a:schemeClr val="tx2"/>
                </a:solidFill>
              </a:defRPr>
            </a:lvl1pPr>
          </a:lstStyle>
          <a:p>
            <a:r>
              <a:rPr lang="en-US"/>
              <a:t>Click to edit Master title style</a:t>
            </a:r>
          </a:p>
        </p:txBody>
      </p:sp>
      <p:sp>
        <p:nvSpPr>
          <p:cNvPr id="10" name="Section Header"/>
          <p:cNvSpPr>
            <a:spLocks noGrp="1"/>
          </p:cNvSpPr>
          <p:nvPr>
            <p:ph type="body" sz="quarter" idx="19" hasCustomPrompt="1"/>
          </p:nvPr>
        </p:nvSpPr>
        <p:spPr>
          <a:xfrm>
            <a:off x="508000" y="0"/>
            <a:ext cx="6040438" cy="418576"/>
          </a:xfrm>
        </p:spPr>
        <p:txBody>
          <a:bodyPr lIns="45720" tIns="155448">
            <a:spAutoFit/>
          </a:bodyPr>
          <a:lstStyle>
            <a:lvl1pPr marL="55563" indent="-55563">
              <a:defRPr sz="1400" b="1" cap="all" spc="50" baseline="0">
                <a:solidFill>
                  <a:srgbClr val="6381A3">
                    <a:alpha val="75000"/>
                  </a:srgbClr>
                </a:solidFill>
                <a:latin typeface="+mn-lt"/>
              </a:defRPr>
            </a:lvl1pPr>
            <a:lvl5pPr>
              <a:defRPr/>
            </a:lvl5pPr>
            <a:lvl6pPr>
              <a:defRPr>
                <a:solidFill>
                  <a:schemeClr val="accent2">
                    <a:lumMod val="75000"/>
                  </a:schemeClr>
                </a:solidFill>
              </a:defRPr>
            </a:lvl6pPr>
          </a:lstStyle>
          <a:p>
            <a:pPr lvl="0"/>
            <a:r>
              <a:rPr lang="en-US"/>
              <a:t>Section Header</a:t>
            </a:r>
          </a:p>
        </p:txBody>
      </p:sp>
      <p:cxnSp>
        <p:nvCxnSpPr>
          <p:cNvPr id="8" name="Straight Connector 7"/>
          <p:cNvCxnSpPr/>
          <p:nvPr userDrawn="1"/>
        </p:nvCxnSpPr>
        <p:spPr>
          <a:xfrm>
            <a:off x="597718" y="928611"/>
            <a:ext cx="188124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73785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Dark 2-Columns">
    <p:bg>
      <p:bgPr>
        <a:solidFill>
          <a:schemeClr val="tx2"/>
        </a:solidFill>
        <a:effectLst/>
      </p:bgPr>
    </p:bg>
    <p:spTree>
      <p:nvGrpSpPr>
        <p:cNvPr id="1" name=""/>
        <p:cNvGrpSpPr/>
        <p:nvPr/>
      </p:nvGrpSpPr>
      <p:grpSpPr>
        <a:xfrm>
          <a:off x="0" y="0"/>
          <a:ext cx="0" cy="0"/>
          <a:chOff x="0" y="0"/>
          <a:chExt cx="0" cy="0"/>
        </a:xfrm>
      </p:grpSpPr>
      <p:sp>
        <p:nvSpPr>
          <p:cNvPr id="4" name="Slide Number Placeholder"/>
          <p:cNvSpPr>
            <a:spLocks noGrp="1"/>
          </p:cNvSpPr>
          <p:nvPr>
            <p:ph type="sldNum" sz="quarter" idx="18"/>
          </p:nvPr>
        </p:nvSpPr>
        <p:spPr/>
        <p:txBody>
          <a:bodyPr/>
          <a:lstStyle>
            <a:lvl1pPr>
              <a:defRPr>
                <a:solidFill>
                  <a:schemeClr val="bg1">
                    <a:alpha val="75000"/>
                  </a:schemeClr>
                </a:solidFill>
              </a:defRPr>
            </a:lvl1pPr>
          </a:lstStyle>
          <a:p>
            <a:r>
              <a:rPr lang="en-US"/>
              <a:t>brattle.com | </a:t>
            </a:r>
            <a:fld id="{C95ECF09-ED6D-489D-87B4-9DBCD4D54A41}" type="slidenum">
              <a:rPr lang="en-US" smtClean="0"/>
              <a:pPr/>
              <a:t>‹#›</a:t>
            </a:fld>
            <a:endParaRPr lang="en-US"/>
          </a:p>
        </p:txBody>
      </p:sp>
      <p:sp>
        <p:nvSpPr>
          <p:cNvPr id="2" name="Footer Placeholder"/>
          <p:cNvSpPr>
            <a:spLocks noGrp="1"/>
          </p:cNvSpPr>
          <p:nvPr>
            <p:ph type="ftr" sz="quarter" idx="17"/>
          </p:nvPr>
        </p:nvSpPr>
        <p:spPr/>
        <p:txBody>
          <a:bodyPr/>
          <a:lstStyle>
            <a:lvl1pPr>
              <a:defRPr>
                <a:solidFill>
                  <a:schemeClr val="bg1">
                    <a:alpha val="75000"/>
                  </a:schemeClr>
                </a:solidFill>
              </a:defRPr>
            </a:lvl1pPr>
          </a:lstStyle>
          <a:p>
            <a:endParaRPr lang="en-US"/>
          </a:p>
        </p:txBody>
      </p:sp>
      <p:sp>
        <p:nvSpPr>
          <p:cNvPr id="11" name="Text Placeholder"/>
          <p:cNvSpPr>
            <a:spLocks noGrp="1"/>
          </p:cNvSpPr>
          <p:nvPr>
            <p:ph type="body" sz="quarter" idx="16"/>
          </p:nvPr>
        </p:nvSpPr>
        <p:spPr>
          <a:xfrm>
            <a:off x="508000" y="1068224"/>
            <a:ext cx="11164888" cy="4995862"/>
          </a:xfrm>
        </p:spPr>
        <p:txBody>
          <a:bodyPr tIns="182880" numCol="2" spcCol="457200">
            <a:noAutofit/>
          </a:bodyPr>
          <a:lstStyle>
            <a:lvl1pPr>
              <a:defRPr>
                <a:solidFill>
                  <a:schemeClr val="bg1"/>
                </a:solidFill>
              </a:defRPr>
            </a:lvl1pPr>
            <a:lvl2pPr>
              <a:buClr>
                <a:schemeClr val="accent2"/>
              </a:buClr>
              <a:defRPr>
                <a:solidFill>
                  <a:schemeClr val="bg1"/>
                </a:solidFill>
              </a:defRPr>
            </a:lvl2pPr>
            <a:lvl3pPr>
              <a:defRPr>
                <a:solidFill>
                  <a:schemeClr val="bg1"/>
                </a:solidFill>
              </a:defRPr>
            </a:lvl3pPr>
            <a:lvl4pPr>
              <a:defRPr>
                <a:solidFill>
                  <a:schemeClr val="bg1"/>
                </a:solidFill>
              </a:defRPr>
            </a:lvl4pPr>
            <a:lvl5pPr>
              <a:defRPr baseline="0">
                <a:solidFill>
                  <a:schemeClr val="bg1"/>
                </a:solidFill>
              </a:defRPr>
            </a:lvl5pPr>
            <a:lvl6pPr>
              <a:defRPr/>
            </a:lvl6pPr>
            <a:lvl7pPr>
              <a:defRPr>
                <a:solidFill>
                  <a:schemeClr val="bg1">
                    <a:alpha val="75000"/>
                  </a:schemeClr>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2" name="Section Header"/>
          <p:cNvSpPr>
            <a:spLocks noGrp="1"/>
          </p:cNvSpPr>
          <p:nvPr>
            <p:ph type="body" sz="quarter" idx="19" hasCustomPrompt="1"/>
          </p:nvPr>
        </p:nvSpPr>
        <p:spPr>
          <a:xfrm>
            <a:off x="508000" y="66470"/>
            <a:ext cx="6040438" cy="446276"/>
          </a:xfrm>
        </p:spPr>
        <p:txBody>
          <a:bodyPr lIns="45720">
            <a:spAutoFit/>
          </a:bodyPr>
          <a:lstStyle>
            <a:lvl1pPr marL="55563" indent="-55563">
              <a:defRPr sz="1400" b="1" cap="all" spc="50" baseline="0">
                <a:solidFill>
                  <a:srgbClr val="78A0BB">
                    <a:alpha val="75000"/>
                  </a:srgbClr>
                </a:solidFill>
                <a:latin typeface="+mn-lt"/>
              </a:defRPr>
            </a:lvl1pPr>
            <a:lvl5pPr>
              <a:defRPr/>
            </a:lvl5pPr>
            <a:lvl6pPr>
              <a:defRPr>
                <a:solidFill>
                  <a:schemeClr val="accent2">
                    <a:lumMod val="75000"/>
                  </a:schemeClr>
                </a:solidFill>
              </a:defRPr>
            </a:lvl6pPr>
          </a:lstStyle>
          <a:p>
            <a:pPr lvl="0"/>
            <a:r>
              <a:rPr lang="en-US"/>
              <a:t>Section Header</a:t>
            </a:r>
          </a:p>
        </p:txBody>
      </p:sp>
      <p:grpSp>
        <p:nvGrpSpPr>
          <p:cNvPr id="13" name="Group 12"/>
          <p:cNvGrpSpPr/>
          <p:nvPr userDrawn="1"/>
        </p:nvGrpSpPr>
        <p:grpSpPr>
          <a:xfrm>
            <a:off x="469900" y="6356350"/>
            <a:ext cx="894080" cy="365125"/>
            <a:chOff x="469900" y="6356350"/>
            <a:chExt cx="894080" cy="365125"/>
          </a:xfrm>
        </p:grpSpPr>
        <p:sp>
          <p:nvSpPr>
            <p:cNvPr id="14" name="Rectangle 13"/>
            <p:cNvSpPr/>
            <p:nvPr userDrawn="1"/>
          </p:nvSpPr>
          <p:spPr>
            <a:xfrm>
              <a:off x="469900" y="6356350"/>
              <a:ext cx="894080" cy="3651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199" y="6436878"/>
              <a:ext cx="685800" cy="163739"/>
            </a:xfrm>
            <a:prstGeom prst="rect">
              <a:avLst/>
            </a:prstGeom>
          </p:spPr>
        </p:pic>
      </p:grpSp>
    </p:spTree>
    <p:extLst>
      <p:ext uri="{BB962C8B-B14F-4D97-AF65-F5344CB8AC3E}">
        <p14:creationId xmlns:p14="http://schemas.microsoft.com/office/powerpoint/2010/main" val="6311368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Light with Chart">
    <p:spTree>
      <p:nvGrpSpPr>
        <p:cNvPr id="1" name=""/>
        <p:cNvGrpSpPr/>
        <p:nvPr/>
      </p:nvGrpSpPr>
      <p:grpSpPr>
        <a:xfrm>
          <a:off x="0" y="0"/>
          <a:ext cx="0" cy="0"/>
          <a:chOff x="0" y="0"/>
          <a:chExt cx="0" cy="0"/>
        </a:xfrm>
      </p:grpSpPr>
      <p:sp>
        <p:nvSpPr>
          <p:cNvPr id="6" name="Slide Number Placeholder"/>
          <p:cNvSpPr>
            <a:spLocks noGrp="1"/>
          </p:cNvSpPr>
          <p:nvPr>
            <p:ph type="sldNum" sz="quarter" idx="26"/>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25"/>
          </p:nvPr>
        </p:nvSpPr>
        <p:spPr/>
        <p:txBody>
          <a:bodyPr/>
          <a:lstStyle/>
          <a:p>
            <a:endParaRPr lang="en-US"/>
          </a:p>
        </p:txBody>
      </p:sp>
      <p:sp>
        <p:nvSpPr>
          <p:cNvPr id="11" name="Text Placeholder"/>
          <p:cNvSpPr>
            <a:spLocks noGrp="1"/>
          </p:cNvSpPr>
          <p:nvPr>
            <p:ph type="body" sz="quarter" idx="16"/>
          </p:nvPr>
        </p:nvSpPr>
        <p:spPr>
          <a:xfrm>
            <a:off x="512971" y="1181101"/>
            <a:ext cx="5386218" cy="5072466"/>
          </a:xfrm>
        </p:spPr>
        <p:txBody>
          <a:bodyPr tIns="18288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baseline="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art Placeholder"/>
          <p:cNvSpPr>
            <a:spLocks noGrp="1"/>
          </p:cNvSpPr>
          <p:nvPr>
            <p:ph type="chart" sz="quarter" idx="19"/>
          </p:nvPr>
        </p:nvSpPr>
        <p:spPr>
          <a:xfrm>
            <a:off x="6129963" y="1853351"/>
            <a:ext cx="5542755" cy="4005922"/>
          </a:xfrm>
        </p:spPr>
        <p:txBody>
          <a:bodyPr anchor="ctr"/>
          <a:lstStyle>
            <a:lvl1pPr algn="ctr">
              <a:defRPr/>
            </a:lvl1pPr>
          </a:lstStyle>
          <a:p>
            <a:r>
              <a:rPr lang="en-US"/>
              <a:t>Click icon to add chart</a:t>
            </a:r>
          </a:p>
        </p:txBody>
      </p:sp>
      <p:sp>
        <p:nvSpPr>
          <p:cNvPr id="17" name="Chart Title"/>
          <p:cNvSpPr>
            <a:spLocks noGrp="1"/>
          </p:cNvSpPr>
          <p:nvPr>
            <p:ph type="body" sz="quarter" idx="23" hasCustomPrompt="1"/>
          </p:nvPr>
        </p:nvSpPr>
        <p:spPr>
          <a:xfrm>
            <a:off x="6129963" y="1203722"/>
            <a:ext cx="5542755" cy="617102"/>
          </a:xfrm>
        </p:spPr>
        <p:txBody>
          <a:bodyPr lIns="0" tIns="0" rIns="0" bIns="91440" anchor="b" anchorCtr="0"/>
          <a:lstStyle>
            <a:lvl1pPr marL="0" indent="0" algn="l">
              <a:buNone/>
              <a:defRPr sz="1600" b="1" cap="all" spc="50" baseline="0">
                <a:solidFill>
                  <a:schemeClr val="tx1"/>
                </a:solidFill>
                <a:latin typeface="+mn-lt"/>
              </a:defRPr>
            </a:lvl1pPr>
          </a:lstStyle>
          <a:p>
            <a:pPr lvl="0"/>
            <a:r>
              <a:rPr lang="en-US"/>
              <a:t>Chart Title</a:t>
            </a:r>
          </a:p>
        </p:txBody>
      </p:sp>
      <p:sp>
        <p:nvSpPr>
          <p:cNvPr id="18" name="Sources and Notes"/>
          <p:cNvSpPr>
            <a:spLocks noGrp="1"/>
          </p:cNvSpPr>
          <p:nvPr>
            <p:ph type="body" sz="quarter" idx="24" hasCustomPrompt="1"/>
          </p:nvPr>
        </p:nvSpPr>
        <p:spPr>
          <a:xfrm>
            <a:off x="6129963" y="5878341"/>
            <a:ext cx="5542755" cy="435164"/>
          </a:xfrm>
        </p:spPr>
        <p:txBody>
          <a:bodyPr lIns="0" tIns="91440" rIns="0" bIns="0" anchor="t" anchorCtr="0"/>
          <a:lstStyle>
            <a:lvl1pPr marL="0" indent="0" algn="l">
              <a:lnSpc>
                <a:spcPct val="90000"/>
              </a:lnSpc>
              <a:buNone/>
              <a:defRPr sz="1000" b="0" baseline="0">
                <a:solidFill>
                  <a:schemeClr val="tx1"/>
                </a:solidFill>
                <a:latin typeface="+mn-lt"/>
              </a:defRPr>
            </a:lvl1pPr>
          </a:lstStyle>
          <a:p>
            <a:pPr lvl="0"/>
            <a:r>
              <a:rPr lang="en-US"/>
              <a:t>Source and Notes: Example text</a:t>
            </a:r>
          </a:p>
        </p:txBody>
      </p:sp>
      <p:sp>
        <p:nvSpPr>
          <p:cNvPr id="9" name="Title"/>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15" name="Section Header"/>
          <p:cNvSpPr>
            <a:spLocks noGrp="1"/>
          </p:cNvSpPr>
          <p:nvPr>
            <p:ph type="body" sz="quarter" idx="27" hasCustomPrompt="1"/>
          </p:nvPr>
        </p:nvSpPr>
        <p:spPr>
          <a:xfrm>
            <a:off x="508000" y="66470"/>
            <a:ext cx="6040438" cy="446276"/>
          </a:xfrm>
        </p:spPr>
        <p:txBody>
          <a:bodyPr lIns="45720">
            <a:spAutoFit/>
          </a:bodyPr>
          <a:lstStyle>
            <a:lvl1pPr marL="55563" indent="-55563">
              <a:defRPr sz="1400" b="1" cap="all" spc="50" baseline="0">
                <a:solidFill>
                  <a:srgbClr val="6381A3">
                    <a:alpha val="75000"/>
                  </a:srgbClr>
                </a:solidFill>
                <a:latin typeface="+mn-lt"/>
              </a:defRPr>
            </a:lvl1pPr>
            <a:lvl5pPr>
              <a:defRPr/>
            </a:lvl5pPr>
            <a:lvl6pPr>
              <a:defRPr>
                <a:solidFill>
                  <a:schemeClr val="accent2">
                    <a:lumMod val="75000"/>
                  </a:schemeClr>
                </a:solidFill>
              </a:defRPr>
            </a:lvl6pPr>
          </a:lstStyle>
          <a:p>
            <a:pPr lvl="0"/>
            <a:r>
              <a:rPr lang="en-US"/>
              <a:t>Section Header</a:t>
            </a:r>
          </a:p>
        </p:txBody>
      </p:sp>
    </p:spTree>
    <p:extLst>
      <p:ext uri="{BB962C8B-B14F-4D97-AF65-F5344CB8AC3E}">
        <p14:creationId xmlns:p14="http://schemas.microsoft.com/office/powerpoint/2010/main" val="10599587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with Callout">
    <p:spTree>
      <p:nvGrpSpPr>
        <p:cNvPr id="1" name=""/>
        <p:cNvGrpSpPr/>
        <p:nvPr/>
      </p:nvGrpSpPr>
      <p:grpSpPr>
        <a:xfrm>
          <a:off x="0" y="0"/>
          <a:ext cx="0" cy="0"/>
          <a:chOff x="0" y="0"/>
          <a:chExt cx="0" cy="0"/>
        </a:xfrm>
      </p:grpSpPr>
      <p:sp>
        <p:nvSpPr>
          <p:cNvPr id="6" name="Slide Number Placeholder"/>
          <p:cNvSpPr>
            <a:spLocks noGrp="1"/>
          </p:cNvSpPr>
          <p:nvPr>
            <p:ph type="sldNum" sz="quarter" idx="24"/>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23"/>
          </p:nvPr>
        </p:nvSpPr>
        <p:spPr/>
        <p:txBody>
          <a:bodyPr/>
          <a:lstStyle/>
          <a:p>
            <a:endParaRPr lang="en-US"/>
          </a:p>
        </p:txBody>
      </p:sp>
      <p:sp>
        <p:nvSpPr>
          <p:cNvPr id="5" name="Callout Box"/>
          <p:cNvSpPr>
            <a:spLocks noGrp="1"/>
          </p:cNvSpPr>
          <p:nvPr>
            <p:ph type="body" sz="quarter" idx="19"/>
          </p:nvPr>
        </p:nvSpPr>
        <p:spPr>
          <a:xfrm>
            <a:off x="508000" y="1181100"/>
            <a:ext cx="11164718" cy="1173190"/>
          </a:xfrm>
          <a:solidFill>
            <a:schemeClr val="accent2"/>
          </a:solidFill>
        </p:spPr>
        <p:txBody>
          <a:bodyPr lIns="91440" anchor="t">
            <a:noAutofit/>
          </a:bodyPr>
          <a:lstStyle>
            <a:lvl1pPr marL="115888" indent="-115888">
              <a:defRPr sz="2800">
                <a:solidFill>
                  <a:schemeClr val="bg1"/>
                </a:solidFill>
                <a:latin typeface="+mn-lt"/>
              </a:defRPr>
            </a:lvl1pPr>
          </a:lstStyle>
          <a:p>
            <a:pPr lvl="0"/>
            <a:r>
              <a:rPr lang="en-US"/>
              <a:t>Edit Master text styles</a:t>
            </a:r>
          </a:p>
        </p:txBody>
      </p:sp>
      <p:sp>
        <p:nvSpPr>
          <p:cNvPr id="11" name="Text Placeholder"/>
          <p:cNvSpPr>
            <a:spLocks noGrp="1"/>
          </p:cNvSpPr>
          <p:nvPr>
            <p:ph type="body" sz="quarter" idx="16"/>
          </p:nvPr>
        </p:nvSpPr>
        <p:spPr>
          <a:xfrm>
            <a:off x="508000" y="2467166"/>
            <a:ext cx="11164888" cy="3709796"/>
          </a:xfrm>
        </p:spPr>
        <p:txBody>
          <a:bodyPr tIns="182880" numCol="2" spcCol="4572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800"/>
            </a:lvl4pPr>
            <a:lvl5pPr>
              <a:defRPr/>
            </a:lvl5pPr>
          </a:lstStyle>
          <a:p>
            <a:pPr lvl="0"/>
            <a:r>
              <a:rPr lang="en-US"/>
              <a:t>Edit Master text styles</a:t>
            </a:r>
          </a:p>
          <a:p>
            <a:pPr lvl="1"/>
            <a:r>
              <a:rPr lang="en-US"/>
              <a:t>Second level</a:t>
            </a:r>
          </a:p>
          <a:p>
            <a:pPr lvl="2"/>
            <a:r>
              <a:rPr lang="en-US"/>
              <a:t>Third level</a:t>
            </a:r>
          </a:p>
        </p:txBody>
      </p:sp>
      <p:sp>
        <p:nvSpPr>
          <p:cNvPr id="9" name="Title"/>
          <p:cNvSpPr>
            <a:spLocks noGrp="1"/>
          </p:cNvSpPr>
          <p:nvPr>
            <p:ph type="title"/>
          </p:nvPr>
        </p:nvSpPr>
        <p:spPr>
          <a:xfrm>
            <a:off x="508000" y="512748"/>
            <a:ext cx="11164718" cy="555476"/>
          </a:xfrm>
        </p:spPr>
        <p:txBody>
          <a:bodyPr/>
          <a:lstStyle/>
          <a:p>
            <a:r>
              <a:rPr lang="en-US"/>
              <a:t>Click to edit Master title style</a:t>
            </a:r>
          </a:p>
        </p:txBody>
      </p:sp>
      <p:sp>
        <p:nvSpPr>
          <p:cNvPr id="8" name="Section Header"/>
          <p:cNvSpPr>
            <a:spLocks noGrp="1"/>
          </p:cNvSpPr>
          <p:nvPr>
            <p:ph type="body" sz="quarter" idx="25" hasCustomPrompt="1"/>
          </p:nvPr>
        </p:nvSpPr>
        <p:spPr>
          <a:xfrm>
            <a:off x="508000" y="66470"/>
            <a:ext cx="6040438" cy="446276"/>
          </a:xfrm>
        </p:spPr>
        <p:txBody>
          <a:bodyPr lIns="45720">
            <a:spAutoFit/>
          </a:bodyPr>
          <a:lstStyle>
            <a:lvl1pPr marL="55563" indent="-55563">
              <a:defRPr sz="1400" b="1" cap="all" spc="50" baseline="0">
                <a:solidFill>
                  <a:srgbClr val="78A0BB">
                    <a:alpha val="75000"/>
                  </a:srgbClr>
                </a:solidFill>
                <a:latin typeface="+mn-lt"/>
              </a:defRPr>
            </a:lvl1pPr>
            <a:lvl5pPr>
              <a:defRPr/>
            </a:lvl5pPr>
            <a:lvl6pPr>
              <a:defRPr>
                <a:solidFill>
                  <a:schemeClr val="accent2">
                    <a:lumMod val="75000"/>
                  </a:schemeClr>
                </a:solidFill>
              </a:defRPr>
            </a:lvl6pPr>
          </a:lstStyle>
          <a:p>
            <a:pPr lvl="0"/>
            <a:r>
              <a:rPr lang="en-US"/>
              <a:t>Section Header</a:t>
            </a:r>
          </a:p>
        </p:txBody>
      </p:sp>
    </p:spTree>
    <p:extLst>
      <p:ext uri="{BB962C8B-B14F-4D97-AF65-F5344CB8AC3E}">
        <p14:creationId xmlns:p14="http://schemas.microsoft.com/office/powerpoint/2010/main" val="32345560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with Sidebar">
    <p:spTree>
      <p:nvGrpSpPr>
        <p:cNvPr id="1" name=""/>
        <p:cNvGrpSpPr/>
        <p:nvPr/>
      </p:nvGrpSpPr>
      <p:grpSpPr>
        <a:xfrm>
          <a:off x="0" y="0"/>
          <a:ext cx="0" cy="0"/>
          <a:chOff x="0" y="0"/>
          <a:chExt cx="0" cy="0"/>
        </a:xfrm>
      </p:grpSpPr>
      <p:sp>
        <p:nvSpPr>
          <p:cNvPr id="6" name="Slide Number Placeholder"/>
          <p:cNvSpPr>
            <a:spLocks noGrp="1"/>
          </p:cNvSpPr>
          <p:nvPr>
            <p:ph type="sldNum" sz="quarter" idx="24"/>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23"/>
          </p:nvPr>
        </p:nvSpPr>
        <p:spPr/>
        <p:txBody>
          <a:bodyPr/>
          <a:lstStyle/>
          <a:p>
            <a:endParaRPr lang="en-US"/>
          </a:p>
        </p:txBody>
      </p:sp>
      <p:sp>
        <p:nvSpPr>
          <p:cNvPr id="11" name="Text Placeholder"/>
          <p:cNvSpPr>
            <a:spLocks noGrp="1"/>
          </p:cNvSpPr>
          <p:nvPr>
            <p:ph type="body" sz="quarter" idx="16"/>
          </p:nvPr>
        </p:nvSpPr>
        <p:spPr>
          <a:xfrm>
            <a:off x="4471516" y="1181100"/>
            <a:ext cx="7201372" cy="4995862"/>
          </a:xfrm>
        </p:spPr>
        <p:txBody>
          <a:bodyPr tIns="182880" numCol="1" spcCol="457200">
            <a:noAutofit/>
          </a:bodyPr>
          <a:lstStyle>
            <a:lvl1pPr>
              <a:defRPr sz="2200">
                <a:solidFill>
                  <a:schemeClr val="tx1"/>
                </a:solidFill>
              </a:defRPr>
            </a:lvl1pPr>
            <a:lvl2pPr>
              <a:defRPr sz="2000">
                <a:solidFill>
                  <a:schemeClr val="tx1"/>
                </a:solidFill>
              </a:defRPr>
            </a:lvl2pPr>
            <a:lvl3pPr>
              <a:defRPr sz="1800">
                <a:solidFill>
                  <a:schemeClr val="tx1"/>
                </a:solidFill>
              </a:defRPr>
            </a:lvl3pPr>
            <a:lvl5pPr>
              <a:defRPr/>
            </a:lvl5pPr>
          </a:lstStyle>
          <a:p>
            <a:pPr lvl="0"/>
            <a:r>
              <a:rPr lang="en-US"/>
              <a:t>Edit Master text styles</a:t>
            </a:r>
          </a:p>
          <a:p>
            <a:pPr lvl="1"/>
            <a:r>
              <a:rPr lang="en-US"/>
              <a:t>Second level</a:t>
            </a:r>
          </a:p>
          <a:p>
            <a:pPr lvl="2"/>
            <a:r>
              <a:rPr lang="en-US"/>
              <a:t>Third level</a:t>
            </a:r>
          </a:p>
        </p:txBody>
      </p:sp>
      <p:sp>
        <p:nvSpPr>
          <p:cNvPr id="5" name="Callout Box"/>
          <p:cNvSpPr>
            <a:spLocks noGrp="1"/>
          </p:cNvSpPr>
          <p:nvPr>
            <p:ph type="body" sz="quarter" idx="19"/>
          </p:nvPr>
        </p:nvSpPr>
        <p:spPr>
          <a:xfrm>
            <a:off x="508000" y="1181100"/>
            <a:ext cx="3802743" cy="4995861"/>
          </a:xfrm>
          <a:solidFill>
            <a:schemeClr val="accent2"/>
          </a:solidFill>
        </p:spPr>
        <p:txBody>
          <a:bodyPr lIns="91440" anchor="t">
            <a:noAutofit/>
          </a:bodyPr>
          <a:lstStyle>
            <a:lvl1pPr marL="115888" indent="-115888">
              <a:defRPr sz="2400">
                <a:solidFill>
                  <a:schemeClr val="bg1"/>
                </a:solidFill>
                <a:latin typeface="+mn-lt"/>
              </a:defRPr>
            </a:lvl1pPr>
          </a:lstStyle>
          <a:p>
            <a:pPr lvl="0"/>
            <a:r>
              <a:rPr lang="en-US"/>
              <a:t>Edit Master text styles</a:t>
            </a:r>
          </a:p>
        </p:txBody>
      </p:sp>
      <p:sp>
        <p:nvSpPr>
          <p:cNvPr id="9" name="Title"/>
          <p:cNvSpPr>
            <a:spLocks noGrp="1"/>
          </p:cNvSpPr>
          <p:nvPr>
            <p:ph type="title"/>
          </p:nvPr>
        </p:nvSpPr>
        <p:spPr>
          <a:xfrm>
            <a:off x="508000" y="512748"/>
            <a:ext cx="11164718" cy="555476"/>
          </a:xfrm>
        </p:spPr>
        <p:txBody>
          <a:bodyPr/>
          <a:lstStyle/>
          <a:p>
            <a:r>
              <a:rPr lang="en-US"/>
              <a:t>Click to edit Master title style</a:t>
            </a:r>
          </a:p>
        </p:txBody>
      </p:sp>
      <p:sp>
        <p:nvSpPr>
          <p:cNvPr id="8" name="Section Header"/>
          <p:cNvSpPr>
            <a:spLocks noGrp="1"/>
          </p:cNvSpPr>
          <p:nvPr>
            <p:ph type="body" sz="quarter" idx="25" hasCustomPrompt="1"/>
          </p:nvPr>
        </p:nvSpPr>
        <p:spPr>
          <a:xfrm>
            <a:off x="508000" y="66470"/>
            <a:ext cx="6040438" cy="446276"/>
          </a:xfrm>
        </p:spPr>
        <p:txBody>
          <a:bodyPr lIns="45720">
            <a:spAutoFit/>
          </a:bodyPr>
          <a:lstStyle>
            <a:lvl1pPr marL="55563" indent="-55563">
              <a:defRPr sz="1400" b="1" cap="all" spc="50" baseline="0">
                <a:solidFill>
                  <a:srgbClr val="78A0BB">
                    <a:alpha val="75000"/>
                  </a:srgbClr>
                </a:solidFill>
                <a:latin typeface="+mn-lt"/>
              </a:defRPr>
            </a:lvl1pPr>
            <a:lvl5pPr>
              <a:defRPr/>
            </a:lvl5pPr>
            <a:lvl6pPr>
              <a:defRPr>
                <a:solidFill>
                  <a:schemeClr val="accent2">
                    <a:lumMod val="75000"/>
                  </a:schemeClr>
                </a:solidFill>
              </a:defRPr>
            </a:lvl6pPr>
          </a:lstStyle>
          <a:p>
            <a:pPr lvl="0"/>
            <a:r>
              <a:rPr lang="en-US"/>
              <a:t>Section Header</a:t>
            </a:r>
          </a:p>
        </p:txBody>
      </p:sp>
    </p:spTree>
    <p:extLst>
      <p:ext uri="{BB962C8B-B14F-4D97-AF65-F5344CB8AC3E}">
        <p14:creationId xmlns:p14="http://schemas.microsoft.com/office/powerpoint/2010/main" val="2596615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FDCB29-55A0-43A1-85B7-757D5877C896}"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E0F5D-4AD9-42C8-9C94-70137C50ECB6}" type="slidenum">
              <a:rPr lang="en-US" smtClean="0"/>
              <a:t>‹#›</a:t>
            </a:fld>
            <a:endParaRPr lang="en-US"/>
          </a:p>
        </p:txBody>
      </p:sp>
    </p:spTree>
    <p:extLst>
      <p:ext uri="{BB962C8B-B14F-4D97-AF65-F5344CB8AC3E}">
        <p14:creationId xmlns:p14="http://schemas.microsoft.com/office/powerpoint/2010/main" val="627336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3-Columns">
    <p:spTree>
      <p:nvGrpSpPr>
        <p:cNvPr id="1" name=""/>
        <p:cNvGrpSpPr/>
        <p:nvPr/>
      </p:nvGrpSpPr>
      <p:grpSpPr>
        <a:xfrm>
          <a:off x="0" y="0"/>
          <a:ext cx="0" cy="0"/>
          <a:chOff x="0" y="0"/>
          <a:chExt cx="0" cy="0"/>
        </a:xfrm>
      </p:grpSpPr>
      <p:sp>
        <p:nvSpPr>
          <p:cNvPr id="4" name="Slide Number Placeholder"/>
          <p:cNvSpPr>
            <a:spLocks noGrp="1"/>
          </p:cNvSpPr>
          <p:nvPr>
            <p:ph type="sldNum" sz="quarter" idx="25"/>
          </p:nvPr>
        </p:nvSpPr>
        <p:spPr/>
        <p:txBody>
          <a:bodyPr/>
          <a:lstStyle/>
          <a:p>
            <a:r>
              <a:rPr lang="en-US"/>
              <a:t>brattle.com | </a:t>
            </a:r>
            <a:fld id="{C95ECF09-ED6D-489D-87B4-9DBCD4D54A41}" type="slidenum">
              <a:rPr lang="en-US" smtClean="0"/>
              <a:pPr/>
              <a:t>‹#›</a:t>
            </a:fld>
            <a:endParaRPr lang="en-US"/>
          </a:p>
        </p:txBody>
      </p:sp>
      <p:sp>
        <p:nvSpPr>
          <p:cNvPr id="2" name="Footer Placeholder"/>
          <p:cNvSpPr>
            <a:spLocks noGrp="1"/>
          </p:cNvSpPr>
          <p:nvPr>
            <p:ph type="ftr" sz="quarter" idx="24"/>
          </p:nvPr>
        </p:nvSpPr>
        <p:spPr/>
        <p:txBody>
          <a:bodyPr/>
          <a:lstStyle/>
          <a:p>
            <a:endParaRPr lang="en-US"/>
          </a:p>
        </p:txBody>
      </p:sp>
      <p:sp>
        <p:nvSpPr>
          <p:cNvPr id="23" name="Text Placeholder 6"/>
          <p:cNvSpPr>
            <a:spLocks noGrp="1"/>
          </p:cNvSpPr>
          <p:nvPr>
            <p:ph type="body" sz="quarter" idx="21"/>
          </p:nvPr>
        </p:nvSpPr>
        <p:spPr>
          <a:xfrm>
            <a:off x="8300721" y="1303996"/>
            <a:ext cx="3383280" cy="4857522"/>
          </a:xfrm>
          <a:solidFill>
            <a:schemeClr val="bg1">
              <a:lumMod val="95000"/>
            </a:schemeClr>
          </a:solidFill>
        </p:spPr>
        <p:txBody>
          <a:bodyPr lIns="182880" tIns="731520" rIns="182880"/>
          <a:lstStyle>
            <a:lvl1pPr>
              <a:defRPr sz="2000">
                <a:solidFill>
                  <a:schemeClr val="tx1"/>
                </a:solidFill>
              </a:defRPr>
            </a:lvl1pPr>
            <a:lvl2pPr>
              <a:defRPr sz="1800">
                <a:solidFill>
                  <a:schemeClr val="tx1"/>
                </a:solidFill>
              </a:defRPr>
            </a:lvl2pPr>
            <a:lvl3pPr>
              <a:defRPr sz="1800">
                <a:solidFill>
                  <a:schemeClr val="tx1"/>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25" name="Text Placeholder 5"/>
          <p:cNvSpPr>
            <a:spLocks noGrp="1"/>
          </p:cNvSpPr>
          <p:nvPr>
            <p:ph type="body" sz="quarter" idx="23"/>
          </p:nvPr>
        </p:nvSpPr>
        <p:spPr>
          <a:xfrm>
            <a:off x="8104077" y="1445577"/>
            <a:ext cx="2703870" cy="461665"/>
          </a:xfrm>
          <a:solidFill>
            <a:schemeClr val="accent1"/>
          </a:solidFill>
        </p:spPr>
        <p:txBody>
          <a:bodyPr wrap="square" lIns="182880" tIns="91440" rIns="182880" bIns="91440" anchor="ctr">
            <a:spAutoFit/>
          </a:bodyPr>
          <a:lstStyle>
            <a:lvl1pPr>
              <a:defRPr sz="1800" b="1">
                <a:solidFill>
                  <a:schemeClr val="bg1"/>
                </a:solidFill>
                <a:latin typeface="+mn-lt"/>
              </a:defRPr>
            </a:lvl1pPr>
          </a:lstStyle>
          <a:p>
            <a:pPr lvl="0"/>
            <a:r>
              <a:rPr lang="en-US"/>
              <a:t>Edit Master text styles</a:t>
            </a:r>
          </a:p>
        </p:txBody>
      </p:sp>
      <p:sp>
        <p:nvSpPr>
          <p:cNvPr id="22" name="Text Placeholder 4"/>
          <p:cNvSpPr>
            <a:spLocks noGrp="1"/>
          </p:cNvSpPr>
          <p:nvPr>
            <p:ph type="body" sz="quarter" idx="20"/>
          </p:nvPr>
        </p:nvSpPr>
        <p:spPr>
          <a:xfrm>
            <a:off x="4404360" y="1303996"/>
            <a:ext cx="3383280" cy="4857522"/>
          </a:xfrm>
          <a:solidFill>
            <a:schemeClr val="bg1">
              <a:lumMod val="95000"/>
            </a:schemeClr>
          </a:solidFill>
        </p:spPr>
        <p:txBody>
          <a:bodyPr lIns="182880" tIns="731520" rIns="182880"/>
          <a:lstStyle>
            <a:lvl1pPr>
              <a:defRPr sz="2000">
                <a:solidFill>
                  <a:schemeClr val="tx1"/>
                </a:solidFill>
              </a:defRPr>
            </a:lvl1pPr>
            <a:lvl2pPr>
              <a:defRPr sz="1800">
                <a:solidFill>
                  <a:schemeClr val="tx1"/>
                </a:solidFill>
              </a:defRPr>
            </a:lvl2pPr>
            <a:lvl3pPr>
              <a:defRPr sz="1800">
                <a:solidFill>
                  <a:schemeClr val="tx1"/>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24" name="Text Placeholder 3"/>
          <p:cNvSpPr>
            <a:spLocks noGrp="1"/>
          </p:cNvSpPr>
          <p:nvPr>
            <p:ph type="body" sz="quarter" idx="22"/>
          </p:nvPr>
        </p:nvSpPr>
        <p:spPr>
          <a:xfrm>
            <a:off x="4199356" y="1445577"/>
            <a:ext cx="2703870" cy="461665"/>
          </a:xfrm>
          <a:solidFill>
            <a:schemeClr val="accent1"/>
          </a:solidFill>
        </p:spPr>
        <p:txBody>
          <a:bodyPr wrap="square" lIns="182880" tIns="91440" rIns="182880" bIns="91440" anchor="ctr">
            <a:spAutoFit/>
          </a:bodyPr>
          <a:lstStyle>
            <a:lvl1pPr>
              <a:defRPr sz="1800" b="1">
                <a:solidFill>
                  <a:schemeClr val="bg1"/>
                </a:solidFill>
                <a:latin typeface="+mn-lt"/>
              </a:defRPr>
            </a:lvl1pPr>
          </a:lstStyle>
          <a:p>
            <a:pPr lvl="0"/>
            <a:r>
              <a:rPr lang="en-US"/>
              <a:t>Edit Master text styles</a:t>
            </a:r>
          </a:p>
        </p:txBody>
      </p:sp>
      <p:sp>
        <p:nvSpPr>
          <p:cNvPr id="20" name="Text Placeholder 2"/>
          <p:cNvSpPr>
            <a:spLocks noGrp="1"/>
          </p:cNvSpPr>
          <p:nvPr>
            <p:ph type="body" sz="quarter" idx="14"/>
          </p:nvPr>
        </p:nvSpPr>
        <p:spPr>
          <a:xfrm>
            <a:off x="507999" y="1303996"/>
            <a:ext cx="3383280" cy="4857522"/>
          </a:xfrm>
          <a:solidFill>
            <a:schemeClr val="bg1">
              <a:lumMod val="95000"/>
            </a:schemeClr>
          </a:solidFill>
        </p:spPr>
        <p:txBody>
          <a:bodyPr lIns="182880" tIns="731520" rIns="182880"/>
          <a:lstStyle>
            <a:lvl1pPr>
              <a:defRPr sz="2000">
                <a:solidFill>
                  <a:schemeClr val="tx1"/>
                </a:solidFill>
              </a:defRPr>
            </a:lvl1pPr>
            <a:lvl2pPr>
              <a:defRPr sz="1800">
                <a:solidFill>
                  <a:schemeClr val="tx1"/>
                </a:solidFill>
              </a:defRPr>
            </a:lvl2pPr>
            <a:lvl3pPr>
              <a:defRPr sz="1800">
                <a:solidFill>
                  <a:schemeClr val="tx1"/>
                </a:solidFill>
              </a:defRPr>
            </a:lvl3pPr>
            <a:lvl4pPr>
              <a:defRPr sz="1400"/>
            </a:lvl4pPr>
            <a:lvl5pPr>
              <a:defRPr sz="1800"/>
            </a:lvl5pPr>
          </a:lstStyle>
          <a:p>
            <a:pPr lvl="0"/>
            <a:r>
              <a:rPr lang="en-US"/>
              <a:t>Edit Master text styles</a:t>
            </a:r>
          </a:p>
          <a:p>
            <a:pPr lvl="1"/>
            <a:r>
              <a:rPr lang="en-US"/>
              <a:t>Second level</a:t>
            </a:r>
          </a:p>
          <a:p>
            <a:pPr lvl="2"/>
            <a:r>
              <a:rPr lang="en-US"/>
              <a:t>Third level</a:t>
            </a:r>
          </a:p>
        </p:txBody>
      </p:sp>
      <p:sp>
        <p:nvSpPr>
          <p:cNvPr id="21" name="Text Placeholder 1"/>
          <p:cNvSpPr>
            <a:spLocks noGrp="1"/>
          </p:cNvSpPr>
          <p:nvPr>
            <p:ph type="body" sz="quarter" idx="19"/>
          </p:nvPr>
        </p:nvSpPr>
        <p:spPr>
          <a:xfrm>
            <a:off x="311355" y="1445577"/>
            <a:ext cx="2703870" cy="461665"/>
          </a:xfrm>
          <a:solidFill>
            <a:schemeClr val="accent1"/>
          </a:solidFill>
        </p:spPr>
        <p:txBody>
          <a:bodyPr wrap="square" lIns="182880" tIns="91440" rIns="182880" bIns="91440" anchor="ctr">
            <a:spAutoFit/>
          </a:bodyPr>
          <a:lstStyle>
            <a:lvl1pPr>
              <a:defRPr sz="1800" b="1">
                <a:solidFill>
                  <a:schemeClr val="bg1"/>
                </a:solidFill>
                <a:latin typeface="+mn-lt"/>
              </a:defRPr>
            </a:lvl1pPr>
          </a:lstStyle>
          <a:p>
            <a:pPr lvl="0"/>
            <a:r>
              <a:rPr lang="en-US"/>
              <a:t>Edit Master text styles</a:t>
            </a:r>
          </a:p>
        </p:txBody>
      </p:sp>
      <p:sp>
        <p:nvSpPr>
          <p:cNvPr id="3" name="Title"/>
          <p:cNvSpPr>
            <a:spLocks noGrp="1"/>
          </p:cNvSpPr>
          <p:nvPr>
            <p:ph type="title"/>
          </p:nvPr>
        </p:nvSpPr>
        <p:spPr>
          <a:xfrm>
            <a:off x="508000" y="512748"/>
            <a:ext cx="11176001" cy="555476"/>
          </a:xfrm>
        </p:spPr>
        <p:txBody>
          <a:bodyPr/>
          <a:lstStyle/>
          <a:p>
            <a:r>
              <a:rPr lang="en-US"/>
              <a:t>Click to edit Master title style</a:t>
            </a:r>
          </a:p>
        </p:txBody>
      </p:sp>
      <p:sp>
        <p:nvSpPr>
          <p:cNvPr id="13" name="Section Header"/>
          <p:cNvSpPr>
            <a:spLocks noGrp="1"/>
          </p:cNvSpPr>
          <p:nvPr>
            <p:ph type="body" sz="quarter" idx="26" hasCustomPrompt="1"/>
          </p:nvPr>
        </p:nvSpPr>
        <p:spPr>
          <a:xfrm>
            <a:off x="508000" y="66470"/>
            <a:ext cx="6040438" cy="446276"/>
          </a:xfrm>
        </p:spPr>
        <p:txBody>
          <a:bodyPr lIns="45720">
            <a:spAutoFit/>
          </a:bodyPr>
          <a:lstStyle>
            <a:lvl1pPr marL="55563" indent="-55563">
              <a:defRPr sz="1400" b="1" cap="all" spc="50" baseline="0">
                <a:solidFill>
                  <a:srgbClr val="78A0BB">
                    <a:alpha val="75000"/>
                  </a:srgbClr>
                </a:solidFill>
                <a:latin typeface="+mn-lt"/>
              </a:defRPr>
            </a:lvl1pPr>
            <a:lvl5pPr>
              <a:defRPr/>
            </a:lvl5pPr>
            <a:lvl6pPr>
              <a:defRPr>
                <a:solidFill>
                  <a:schemeClr val="accent2">
                    <a:lumMod val="75000"/>
                  </a:schemeClr>
                </a:solidFill>
              </a:defRPr>
            </a:lvl6pPr>
          </a:lstStyle>
          <a:p>
            <a:pPr lvl="0"/>
            <a:r>
              <a:rPr lang="en-US"/>
              <a:t>Section Header</a:t>
            </a:r>
          </a:p>
        </p:txBody>
      </p:sp>
    </p:spTree>
    <p:extLst>
      <p:ext uri="{BB962C8B-B14F-4D97-AF65-F5344CB8AC3E}">
        <p14:creationId xmlns:p14="http://schemas.microsoft.com/office/powerpoint/2010/main" val="34842143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Chevrons">
    <p:spTree>
      <p:nvGrpSpPr>
        <p:cNvPr id="1" name=""/>
        <p:cNvGrpSpPr/>
        <p:nvPr/>
      </p:nvGrpSpPr>
      <p:grpSpPr>
        <a:xfrm>
          <a:off x="0" y="0"/>
          <a:ext cx="0" cy="0"/>
          <a:chOff x="0" y="0"/>
          <a:chExt cx="0" cy="0"/>
        </a:xfrm>
      </p:grpSpPr>
      <p:sp>
        <p:nvSpPr>
          <p:cNvPr id="4" name="Slide Number Placeholder"/>
          <p:cNvSpPr>
            <a:spLocks noGrp="1"/>
          </p:cNvSpPr>
          <p:nvPr>
            <p:ph type="sldNum" sz="quarter" idx="36"/>
          </p:nvPr>
        </p:nvSpPr>
        <p:spPr/>
        <p:txBody>
          <a:bodyPr/>
          <a:lstStyle/>
          <a:p>
            <a:r>
              <a:rPr lang="en-US"/>
              <a:t>brattle.com | </a:t>
            </a:r>
            <a:fld id="{C95ECF09-ED6D-489D-87B4-9DBCD4D54A41}" type="slidenum">
              <a:rPr lang="en-US" smtClean="0"/>
              <a:pPr/>
              <a:t>‹#›</a:t>
            </a:fld>
            <a:endParaRPr lang="en-US"/>
          </a:p>
        </p:txBody>
      </p:sp>
      <p:sp>
        <p:nvSpPr>
          <p:cNvPr id="2" name="Footer Placeholder"/>
          <p:cNvSpPr>
            <a:spLocks noGrp="1"/>
          </p:cNvSpPr>
          <p:nvPr>
            <p:ph type="ftr" sz="quarter" idx="35"/>
          </p:nvPr>
        </p:nvSpPr>
        <p:spPr/>
        <p:txBody>
          <a:bodyPr/>
          <a:lstStyle/>
          <a:p>
            <a:endParaRPr lang="en-US"/>
          </a:p>
        </p:txBody>
      </p:sp>
      <p:sp>
        <p:nvSpPr>
          <p:cNvPr id="19" name="Text Placeholder 8"/>
          <p:cNvSpPr>
            <a:spLocks noGrp="1"/>
          </p:cNvSpPr>
          <p:nvPr>
            <p:ph type="body" sz="quarter" idx="31"/>
          </p:nvPr>
        </p:nvSpPr>
        <p:spPr>
          <a:xfrm>
            <a:off x="8556792" y="2729311"/>
            <a:ext cx="2616864" cy="3457844"/>
          </a:xfrm>
          <a:solidFill>
            <a:schemeClr val="bg1">
              <a:lumMod val="95000"/>
            </a:schemeClr>
          </a:solidFill>
        </p:spPr>
        <p:txBody>
          <a:bodyPr lIns="91440" tIns="91440" rIns="91440"/>
          <a:lstStyle>
            <a:lvl1pPr>
              <a:defRPr sz="2000"/>
            </a:lvl1pPr>
            <a:lvl2pPr>
              <a:defRPr sz="1800"/>
            </a:lvl2pPr>
            <a:lvl3pPr>
              <a:defRPr sz="1800"/>
            </a:lvl3pPr>
            <a:lvl4pPr>
              <a:defRPr sz="1400"/>
            </a:lvl4pPr>
            <a:lvl5pPr>
              <a:defRPr sz="1800"/>
            </a:lvl5pPr>
          </a:lstStyle>
          <a:p>
            <a:pPr lvl="0"/>
            <a:r>
              <a:rPr lang="en-US"/>
              <a:t>Edit Master text styles</a:t>
            </a:r>
          </a:p>
          <a:p>
            <a:pPr lvl="1"/>
            <a:r>
              <a:rPr lang="en-US"/>
              <a:t>Second level</a:t>
            </a:r>
          </a:p>
          <a:p>
            <a:pPr lvl="2"/>
            <a:r>
              <a:rPr lang="en-US"/>
              <a:t>Third level</a:t>
            </a:r>
          </a:p>
        </p:txBody>
      </p:sp>
      <p:sp>
        <p:nvSpPr>
          <p:cNvPr id="24" name="Text Placeholder 7"/>
          <p:cNvSpPr>
            <a:spLocks noGrp="1"/>
          </p:cNvSpPr>
          <p:nvPr>
            <p:ph type="body" sz="quarter" idx="34"/>
          </p:nvPr>
        </p:nvSpPr>
        <p:spPr>
          <a:xfrm>
            <a:off x="8556792" y="1313052"/>
            <a:ext cx="2995640" cy="1416259"/>
          </a:xfrm>
          <a:prstGeom prst="chevron">
            <a:avLst>
              <a:gd name="adj" fmla="val 26224"/>
            </a:avLst>
          </a:prstGeom>
          <a:solidFill>
            <a:schemeClr val="accent3"/>
          </a:solidFill>
        </p:spPr>
        <p:txBody>
          <a:bodyPr wrap="square" lIns="365760" tIns="91440" rIns="182880" bIns="91440" anchor="ctr">
            <a:noAutofit/>
          </a:bodyPr>
          <a:lstStyle>
            <a:lvl1pPr>
              <a:defRPr sz="2200" b="1">
                <a:solidFill>
                  <a:schemeClr val="bg1"/>
                </a:solidFill>
                <a:latin typeface="+mn-lt"/>
              </a:defRPr>
            </a:lvl1pPr>
          </a:lstStyle>
          <a:p>
            <a:pPr lvl="0"/>
            <a:r>
              <a:rPr lang="en-US"/>
              <a:t>Edit Master text styles</a:t>
            </a:r>
          </a:p>
        </p:txBody>
      </p:sp>
      <p:sp>
        <p:nvSpPr>
          <p:cNvPr id="18" name="Text Placeholder 6"/>
          <p:cNvSpPr>
            <a:spLocks noGrp="1"/>
          </p:cNvSpPr>
          <p:nvPr>
            <p:ph type="body" sz="quarter" idx="30"/>
          </p:nvPr>
        </p:nvSpPr>
        <p:spPr>
          <a:xfrm>
            <a:off x="5871058" y="2729311"/>
            <a:ext cx="2616864" cy="3457844"/>
          </a:xfrm>
          <a:solidFill>
            <a:schemeClr val="bg1">
              <a:lumMod val="95000"/>
            </a:schemeClr>
          </a:solidFill>
        </p:spPr>
        <p:txBody>
          <a:bodyPr lIns="91440" tIns="91440" rIns="91440"/>
          <a:lstStyle>
            <a:lvl1pPr>
              <a:defRPr sz="2000"/>
            </a:lvl1pPr>
            <a:lvl2pPr>
              <a:defRPr sz="1800"/>
            </a:lvl2pPr>
            <a:lvl3pPr>
              <a:defRPr sz="1800"/>
            </a:lvl3pPr>
            <a:lvl4pPr>
              <a:defRPr sz="1400"/>
            </a:lvl4pPr>
            <a:lvl5pPr>
              <a:defRPr sz="1800"/>
            </a:lvl5pPr>
          </a:lstStyle>
          <a:p>
            <a:pPr lvl="0"/>
            <a:r>
              <a:rPr lang="en-US"/>
              <a:t>Edit Master text styles</a:t>
            </a:r>
          </a:p>
          <a:p>
            <a:pPr lvl="1"/>
            <a:r>
              <a:rPr lang="en-US"/>
              <a:t>Second level</a:t>
            </a:r>
          </a:p>
          <a:p>
            <a:pPr lvl="2"/>
            <a:r>
              <a:rPr lang="en-US"/>
              <a:t>Third level</a:t>
            </a:r>
          </a:p>
        </p:txBody>
      </p:sp>
      <p:sp>
        <p:nvSpPr>
          <p:cNvPr id="23" name="Text Placeholder 5"/>
          <p:cNvSpPr>
            <a:spLocks noGrp="1"/>
          </p:cNvSpPr>
          <p:nvPr>
            <p:ph type="body" sz="quarter" idx="33"/>
          </p:nvPr>
        </p:nvSpPr>
        <p:spPr>
          <a:xfrm>
            <a:off x="5871058" y="1313052"/>
            <a:ext cx="2995640" cy="1416259"/>
          </a:xfrm>
          <a:prstGeom prst="chevron">
            <a:avLst>
              <a:gd name="adj" fmla="val 26224"/>
            </a:avLst>
          </a:prstGeom>
          <a:solidFill>
            <a:schemeClr val="accent2"/>
          </a:solidFill>
        </p:spPr>
        <p:txBody>
          <a:bodyPr wrap="square" lIns="365760" tIns="91440" rIns="182880" bIns="91440" anchor="ctr">
            <a:noAutofit/>
          </a:bodyPr>
          <a:lstStyle>
            <a:lvl1pPr>
              <a:defRPr sz="2200" b="1">
                <a:solidFill>
                  <a:schemeClr val="bg1"/>
                </a:solidFill>
                <a:latin typeface="+mn-lt"/>
              </a:defRPr>
            </a:lvl1pPr>
          </a:lstStyle>
          <a:p>
            <a:pPr lvl="0"/>
            <a:r>
              <a:rPr lang="en-US"/>
              <a:t>Edit Master text styles</a:t>
            </a:r>
          </a:p>
        </p:txBody>
      </p:sp>
      <p:sp>
        <p:nvSpPr>
          <p:cNvPr id="17" name="Text Placeholder 4"/>
          <p:cNvSpPr>
            <a:spLocks noGrp="1"/>
          </p:cNvSpPr>
          <p:nvPr>
            <p:ph type="body" sz="quarter" idx="29"/>
          </p:nvPr>
        </p:nvSpPr>
        <p:spPr>
          <a:xfrm>
            <a:off x="3185324" y="2729311"/>
            <a:ext cx="2616864" cy="3457844"/>
          </a:xfrm>
          <a:solidFill>
            <a:schemeClr val="bg1">
              <a:lumMod val="95000"/>
            </a:schemeClr>
          </a:solidFill>
        </p:spPr>
        <p:txBody>
          <a:bodyPr lIns="91440" tIns="91440" rIns="91440"/>
          <a:lstStyle>
            <a:lvl1pPr>
              <a:defRPr sz="2000"/>
            </a:lvl1pPr>
            <a:lvl2pPr>
              <a:defRPr sz="1800"/>
            </a:lvl2pPr>
            <a:lvl3pPr>
              <a:defRPr sz="1800"/>
            </a:lvl3pPr>
            <a:lvl4pPr>
              <a:defRPr sz="1400"/>
            </a:lvl4pPr>
            <a:lvl5pPr>
              <a:defRPr sz="1800"/>
            </a:lvl5pPr>
          </a:lstStyle>
          <a:p>
            <a:pPr lvl="0"/>
            <a:r>
              <a:rPr lang="en-US"/>
              <a:t>Edit Master text styles</a:t>
            </a:r>
          </a:p>
          <a:p>
            <a:pPr lvl="1"/>
            <a:r>
              <a:rPr lang="en-US"/>
              <a:t>Second level</a:t>
            </a:r>
          </a:p>
          <a:p>
            <a:pPr lvl="2"/>
            <a:r>
              <a:rPr lang="en-US"/>
              <a:t>Third level</a:t>
            </a:r>
          </a:p>
        </p:txBody>
      </p:sp>
      <p:sp>
        <p:nvSpPr>
          <p:cNvPr id="22" name="Text Placeholder 3"/>
          <p:cNvSpPr>
            <a:spLocks noGrp="1"/>
          </p:cNvSpPr>
          <p:nvPr>
            <p:ph type="body" sz="quarter" idx="32"/>
          </p:nvPr>
        </p:nvSpPr>
        <p:spPr>
          <a:xfrm>
            <a:off x="3185324" y="1313052"/>
            <a:ext cx="2995640" cy="1416259"/>
          </a:xfrm>
          <a:prstGeom prst="chevron">
            <a:avLst>
              <a:gd name="adj" fmla="val 26224"/>
            </a:avLst>
          </a:prstGeom>
          <a:solidFill>
            <a:schemeClr val="accent1"/>
          </a:solidFill>
        </p:spPr>
        <p:txBody>
          <a:bodyPr wrap="square" lIns="365760" tIns="91440" rIns="182880" bIns="91440" anchor="ctr">
            <a:noAutofit/>
          </a:bodyPr>
          <a:lstStyle>
            <a:lvl1pPr>
              <a:defRPr sz="2200" b="1">
                <a:solidFill>
                  <a:schemeClr val="bg1"/>
                </a:solidFill>
                <a:latin typeface="+mn-lt"/>
              </a:defRPr>
            </a:lvl1pPr>
          </a:lstStyle>
          <a:p>
            <a:pPr lvl="0"/>
            <a:r>
              <a:rPr lang="en-US"/>
              <a:t>Edit Master text styles</a:t>
            </a:r>
          </a:p>
        </p:txBody>
      </p:sp>
      <p:sp>
        <p:nvSpPr>
          <p:cNvPr id="20" name="Text Placeholder 2"/>
          <p:cNvSpPr>
            <a:spLocks noGrp="1"/>
          </p:cNvSpPr>
          <p:nvPr>
            <p:ph type="body" sz="quarter" idx="14"/>
          </p:nvPr>
        </p:nvSpPr>
        <p:spPr>
          <a:xfrm>
            <a:off x="507999" y="2729311"/>
            <a:ext cx="2616864" cy="3457844"/>
          </a:xfrm>
          <a:solidFill>
            <a:schemeClr val="bg1">
              <a:lumMod val="95000"/>
            </a:schemeClr>
          </a:solidFill>
        </p:spPr>
        <p:txBody>
          <a:bodyPr lIns="91440" tIns="91440" rIns="91440"/>
          <a:lstStyle>
            <a:lvl1pPr>
              <a:defRPr sz="2000">
                <a:solidFill>
                  <a:schemeClr val="tx1"/>
                </a:solidFill>
              </a:defRPr>
            </a:lvl1pPr>
            <a:lvl2pPr>
              <a:defRPr sz="1800">
                <a:solidFill>
                  <a:schemeClr val="tx1"/>
                </a:solidFill>
              </a:defRPr>
            </a:lvl2pPr>
            <a:lvl3pPr>
              <a:defRPr sz="1800">
                <a:solidFill>
                  <a:schemeClr val="tx1"/>
                </a:solidFill>
              </a:defRPr>
            </a:lvl3pPr>
            <a:lvl4pPr>
              <a:defRPr sz="1400"/>
            </a:lvl4pPr>
            <a:lvl5pPr>
              <a:defRPr sz="1800"/>
            </a:lvl5pPr>
          </a:lstStyle>
          <a:p>
            <a:pPr lvl="0"/>
            <a:r>
              <a:rPr lang="en-US"/>
              <a:t>Edit Master text styles</a:t>
            </a:r>
          </a:p>
          <a:p>
            <a:pPr lvl="1"/>
            <a:r>
              <a:rPr lang="en-US"/>
              <a:t>Second level</a:t>
            </a:r>
          </a:p>
          <a:p>
            <a:pPr lvl="2"/>
            <a:r>
              <a:rPr lang="en-US"/>
              <a:t>Third level</a:t>
            </a:r>
          </a:p>
        </p:txBody>
      </p:sp>
      <p:sp>
        <p:nvSpPr>
          <p:cNvPr id="21" name="Text Placeholder 1"/>
          <p:cNvSpPr>
            <a:spLocks noGrp="1"/>
          </p:cNvSpPr>
          <p:nvPr>
            <p:ph type="body" sz="quarter" idx="19"/>
          </p:nvPr>
        </p:nvSpPr>
        <p:spPr>
          <a:xfrm>
            <a:off x="499591" y="1313052"/>
            <a:ext cx="2995640" cy="1416259"/>
          </a:xfrm>
          <a:prstGeom prst="homePlate">
            <a:avLst>
              <a:gd name="adj" fmla="val 25709"/>
            </a:avLst>
          </a:prstGeom>
          <a:solidFill>
            <a:schemeClr val="tx1">
              <a:lumMod val="75000"/>
            </a:schemeClr>
          </a:solidFill>
        </p:spPr>
        <p:txBody>
          <a:bodyPr wrap="square" lIns="274320" tIns="91440" rIns="182880" bIns="91440" anchor="ctr">
            <a:noAutofit/>
          </a:bodyPr>
          <a:lstStyle>
            <a:lvl1pPr>
              <a:defRPr sz="2200" b="1">
                <a:solidFill>
                  <a:schemeClr val="bg1"/>
                </a:solidFill>
                <a:latin typeface="+mn-lt"/>
              </a:defRPr>
            </a:lvl1pPr>
          </a:lstStyle>
          <a:p>
            <a:pPr lvl="0"/>
            <a:r>
              <a:rPr lang="en-US"/>
              <a:t>Edit Master text styles</a:t>
            </a:r>
          </a:p>
        </p:txBody>
      </p:sp>
      <p:sp>
        <p:nvSpPr>
          <p:cNvPr id="3" name="Title"/>
          <p:cNvSpPr>
            <a:spLocks noGrp="1"/>
          </p:cNvSpPr>
          <p:nvPr>
            <p:ph type="title"/>
          </p:nvPr>
        </p:nvSpPr>
        <p:spPr/>
        <p:txBody>
          <a:bodyPr/>
          <a:lstStyle/>
          <a:p>
            <a:r>
              <a:rPr lang="en-US"/>
              <a:t>Click to edit Master title style</a:t>
            </a:r>
          </a:p>
        </p:txBody>
      </p:sp>
      <p:sp>
        <p:nvSpPr>
          <p:cNvPr id="15" name="Section Header"/>
          <p:cNvSpPr>
            <a:spLocks noGrp="1"/>
          </p:cNvSpPr>
          <p:nvPr>
            <p:ph type="body" sz="quarter" idx="37" hasCustomPrompt="1"/>
          </p:nvPr>
        </p:nvSpPr>
        <p:spPr>
          <a:xfrm>
            <a:off x="508000" y="66470"/>
            <a:ext cx="6040438" cy="446276"/>
          </a:xfrm>
        </p:spPr>
        <p:txBody>
          <a:bodyPr lIns="45720">
            <a:spAutoFit/>
          </a:bodyPr>
          <a:lstStyle>
            <a:lvl1pPr marL="55563" indent="-55563">
              <a:defRPr sz="1400" b="1" cap="all" spc="50" baseline="0">
                <a:solidFill>
                  <a:srgbClr val="78A0BB">
                    <a:alpha val="75000"/>
                  </a:srgbClr>
                </a:solidFill>
                <a:latin typeface="+mn-lt"/>
              </a:defRPr>
            </a:lvl1pPr>
            <a:lvl5pPr>
              <a:defRPr/>
            </a:lvl5pPr>
            <a:lvl6pPr>
              <a:defRPr>
                <a:solidFill>
                  <a:schemeClr val="accent2">
                    <a:lumMod val="75000"/>
                  </a:schemeClr>
                </a:solidFill>
              </a:defRPr>
            </a:lvl6pPr>
          </a:lstStyle>
          <a:p>
            <a:pPr lvl="0"/>
            <a:r>
              <a:rPr lang="en-US"/>
              <a:t>Section Header</a:t>
            </a:r>
          </a:p>
        </p:txBody>
      </p:sp>
    </p:spTree>
    <p:extLst>
      <p:ext uri="{BB962C8B-B14F-4D97-AF65-F5344CB8AC3E}">
        <p14:creationId xmlns:p14="http://schemas.microsoft.com/office/powerpoint/2010/main" val="15250171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1" name="Pattern Background"/>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38746"/>
            <a:ext cx="12192000" cy="551492"/>
          </a:xfrm>
          <a:prstGeom prst="rect">
            <a:avLst/>
          </a:prstGeom>
        </p:spPr>
      </p:pic>
      <p:sp>
        <p:nvSpPr>
          <p:cNvPr id="4" name="Slide Number Placeholder"/>
          <p:cNvSpPr>
            <a:spLocks noGrp="1"/>
          </p:cNvSpPr>
          <p:nvPr>
            <p:ph type="sldNum" sz="quarter" idx="18"/>
          </p:nvPr>
        </p:nvSpPr>
        <p:spPr/>
        <p:txBody>
          <a:bodyPr/>
          <a:lstStyle/>
          <a:p>
            <a:r>
              <a:rPr lang="en-US"/>
              <a:t>brattle.com | </a:t>
            </a:r>
            <a:fld id="{C95ECF09-ED6D-489D-87B4-9DBCD4D54A41}" type="slidenum">
              <a:rPr lang="en-US" smtClean="0"/>
              <a:pPr/>
              <a:t>‹#›</a:t>
            </a:fld>
            <a:endParaRPr lang="en-US"/>
          </a:p>
        </p:txBody>
      </p:sp>
      <p:sp>
        <p:nvSpPr>
          <p:cNvPr id="2" name="Footer Placeholder"/>
          <p:cNvSpPr>
            <a:spLocks noGrp="1"/>
          </p:cNvSpPr>
          <p:nvPr>
            <p:ph type="ftr" sz="quarter" idx="17"/>
          </p:nvPr>
        </p:nvSpPr>
        <p:spPr/>
        <p:txBody>
          <a:bodyPr/>
          <a:lstStyle/>
          <a:p>
            <a:endParaRPr lang="en-US"/>
          </a:p>
        </p:txBody>
      </p:sp>
      <p:sp>
        <p:nvSpPr>
          <p:cNvPr id="9" name="Title"/>
          <p:cNvSpPr>
            <a:spLocks noGrp="1"/>
          </p:cNvSpPr>
          <p:nvPr>
            <p:ph type="title"/>
          </p:nvPr>
        </p:nvSpPr>
        <p:spPr/>
        <p:txBody>
          <a:bodyPr/>
          <a:lstStyle/>
          <a:p>
            <a:r>
              <a:rPr lang="en-US"/>
              <a:t>Click to edit Master title style</a:t>
            </a:r>
          </a:p>
        </p:txBody>
      </p:sp>
      <p:sp>
        <p:nvSpPr>
          <p:cNvPr id="8" name="Section Header"/>
          <p:cNvSpPr>
            <a:spLocks noGrp="1"/>
          </p:cNvSpPr>
          <p:nvPr>
            <p:ph type="body" sz="quarter" idx="19" hasCustomPrompt="1"/>
          </p:nvPr>
        </p:nvSpPr>
        <p:spPr>
          <a:xfrm>
            <a:off x="508000" y="66470"/>
            <a:ext cx="6040438" cy="446276"/>
          </a:xfrm>
        </p:spPr>
        <p:txBody>
          <a:bodyPr lIns="45720">
            <a:spAutoFit/>
          </a:bodyPr>
          <a:lstStyle>
            <a:lvl1pPr marL="55563" indent="-55563">
              <a:defRPr sz="1400" b="1" cap="all" spc="50" baseline="0">
                <a:solidFill>
                  <a:srgbClr val="78A0BB">
                    <a:alpha val="75000"/>
                  </a:srgbClr>
                </a:solidFill>
                <a:latin typeface="+mn-lt"/>
              </a:defRPr>
            </a:lvl1pPr>
            <a:lvl5pPr>
              <a:defRPr/>
            </a:lvl5pPr>
            <a:lvl6pPr>
              <a:defRPr>
                <a:solidFill>
                  <a:schemeClr val="accent2">
                    <a:lumMod val="75000"/>
                  </a:schemeClr>
                </a:solidFill>
              </a:defRPr>
            </a:lvl6pPr>
          </a:lstStyle>
          <a:p>
            <a:pPr lvl="0"/>
            <a:r>
              <a:rPr lang="en-US"/>
              <a:t>Section Header</a:t>
            </a:r>
          </a:p>
        </p:txBody>
      </p:sp>
    </p:spTree>
    <p:extLst>
      <p:ext uri="{BB962C8B-B14F-4D97-AF65-F5344CB8AC3E}">
        <p14:creationId xmlns:p14="http://schemas.microsoft.com/office/powerpoint/2010/main" val="25147674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p:cNvSpPr>
            <a:spLocks noGrp="1"/>
          </p:cNvSpPr>
          <p:nvPr>
            <p:ph type="sldNum" sz="quarter" idx="11"/>
          </p:nvPr>
        </p:nvSpPr>
        <p:spPr/>
        <p:txBody>
          <a:bodyPr/>
          <a:lstStyle/>
          <a:p>
            <a:r>
              <a:rPr lang="en-US"/>
              <a:t>brattle.com | </a:t>
            </a:r>
            <a:fld id="{C95ECF09-ED6D-489D-87B4-9DBCD4D54A41}" type="slidenum">
              <a:rPr lang="en-US" smtClean="0"/>
              <a:pPr/>
              <a:t>‹#›</a:t>
            </a:fld>
            <a:endParaRPr lang="en-US"/>
          </a:p>
        </p:txBody>
      </p:sp>
      <p:sp>
        <p:nvSpPr>
          <p:cNvPr id="2" name="Footer Placeholde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2460307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resented By 3">
    <p:spTree>
      <p:nvGrpSpPr>
        <p:cNvPr id="1" name=""/>
        <p:cNvGrpSpPr/>
        <p:nvPr/>
      </p:nvGrpSpPr>
      <p:grpSpPr>
        <a:xfrm>
          <a:off x="0" y="0"/>
          <a:ext cx="0" cy="0"/>
          <a:chOff x="0" y="0"/>
          <a:chExt cx="0" cy="0"/>
        </a:xfrm>
      </p:grpSpPr>
      <p:sp>
        <p:nvSpPr>
          <p:cNvPr id="6" name="Slide Number Placeholder"/>
          <p:cNvSpPr>
            <a:spLocks noGrp="1"/>
          </p:cNvSpPr>
          <p:nvPr>
            <p:ph type="sldNum" sz="quarter" idx="33"/>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34"/>
          </p:nvPr>
        </p:nvSpPr>
        <p:spPr/>
        <p:txBody>
          <a:bodyPr/>
          <a:lstStyle/>
          <a:p>
            <a:endParaRPr lang="en-US"/>
          </a:p>
        </p:txBody>
      </p:sp>
      <p:sp>
        <p:nvSpPr>
          <p:cNvPr id="50" name="Text Placeholder 13"/>
          <p:cNvSpPr>
            <a:spLocks noGrp="1"/>
          </p:cNvSpPr>
          <p:nvPr>
            <p:ph type="body" sz="quarter" idx="28" hasCustomPrompt="1"/>
          </p:nvPr>
        </p:nvSpPr>
        <p:spPr>
          <a:xfrm>
            <a:off x="8114077" y="5476155"/>
            <a:ext cx="3572156" cy="381382"/>
          </a:xfrm>
        </p:spPr>
        <p:txBody>
          <a:bodyPr>
            <a:noAutofit/>
          </a:bodyPr>
          <a:lstStyle>
            <a:lvl1pPr algn="ctr">
              <a:spcBef>
                <a:spcPts val="600"/>
              </a:spcBef>
              <a:defRPr sz="1800" baseline="0">
                <a:latin typeface="+mn-lt"/>
              </a:defRPr>
            </a:lvl1pPr>
          </a:lstStyle>
          <a:p>
            <a:pPr lvl="0"/>
            <a:r>
              <a:rPr lang="en-US"/>
              <a:t>+0.123.456.7890</a:t>
            </a:r>
          </a:p>
        </p:txBody>
      </p:sp>
      <p:sp>
        <p:nvSpPr>
          <p:cNvPr id="49" name="Text Placeholder 12"/>
          <p:cNvSpPr>
            <a:spLocks noGrp="1"/>
          </p:cNvSpPr>
          <p:nvPr>
            <p:ph type="body" sz="quarter" idx="27" hasCustomPrompt="1"/>
          </p:nvPr>
        </p:nvSpPr>
        <p:spPr>
          <a:xfrm>
            <a:off x="8114077" y="5094773"/>
            <a:ext cx="3572156" cy="381382"/>
          </a:xfrm>
        </p:spPr>
        <p:txBody>
          <a:bodyPr>
            <a:noAutofit/>
          </a:bodyPr>
          <a:lstStyle>
            <a:lvl1pPr algn="ctr">
              <a:spcBef>
                <a:spcPts val="600"/>
              </a:spcBef>
              <a:defRPr sz="1800" baseline="0">
                <a:latin typeface="+mn-lt"/>
              </a:defRPr>
            </a:lvl1pPr>
          </a:lstStyle>
          <a:p>
            <a:pPr lvl="0"/>
            <a:r>
              <a:rPr lang="en-US"/>
              <a:t>Firstname.Lastname@brattle.com</a:t>
            </a:r>
          </a:p>
        </p:txBody>
      </p:sp>
      <p:sp>
        <p:nvSpPr>
          <p:cNvPr id="54" name="Text Placeholder 11"/>
          <p:cNvSpPr>
            <a:spLocks noGrp="1"/>
          </p:cNvSpPr>
          <p:nvPr>
            <p:ph type="body" sz="quarter" idx="31" hasCustomPrompt="1"/>
          </p:nvPr>
        </p:nvSpPr>
        <p:spPr>
          <a:xfrm>
            <a:off x="8129117" y="4631728"/>
            <a:ext cx="3547295" cy="463550"/>
          </a:xfrm>
        </p:spPr>
        <p:txBody>
          <a:bodyPr tIns="182880" bIns="91440" anchor="ctr" anchorCtr="0">
            <a:noAutofit/>
          </a:bodyPr>
          <a:lstStyle>
            <a:lvl1pPr algn="ctr">
              <a:defRPr sz="1600" b="1" i="0" cap="all" spc="50" baseline="0">
                <a:solidFill>
                  <a:schemeClr val="accent2">
                    <a:alpha val="75000"/>
                  </a:schemeClr>
                </a:solidFill>
                <a:latin typeface="+mn-lt"/>
              </a:defRPr>
            </a:lvl1pPr>
          </a:lstStyle>
          <a:p>
            <a:pPr lvl="0"/>
            <a:r>
              <a:rPr lang="en-US" sz="1600" b="1" i="0" spc="50" baseline="0">
                <a:latin typeface="+mn-lt"/>
              </a:rPr>
              <a:t>Title | Location</a:t>
            </a:r>
            <a:endParaRPr lang="en-US"/>
          </a:p>
        </p:txBody>
      </p:sp>
      <p:sp>
        <p:nvSpPr>
          <p:cNvPr id="34" name="Text Placeholder 10"/>
          <p:cNvSpPr>
            <a:spLocks noGrp="1"/>
          </p:cNvSpPr>
          <p:nvPr>
            <p:ph type="body" sz="quarter" idx="17" hasCustomPrompt="1"/>
          </p:nvPr>
        </p:nvSpPr>
        <p:spPr>
          <a:xfrm>
            <a:off x="8353625" y="4009758"/>
            <a:ext cx="3114675" cy="582613"/>
          </a:xfrm>
        </p:spPr>
        <p:txBody>
          <a:bodyPr tIns="182880">
            <a:noAutofit/>
          </a:bodyPr>
          <a:lstStyle>
            <a:lvl1pPr algn="ctr">
              <a:defRPr sz="2400">
                <a:solidFill>
                  <a:schemeClr val="accent1"/>
                </a:solidFill>
                <a:latin typeface="+mn-lt"/>
              </a:defRPr>
            </a:lvl1pPr>
          </a:lstStyle>
          <a:p>
            <a:pPr lvl="0"/>
            <a:r>
              <a:rPr lang="en-US" err="1"/>
              <a:t>Firstname</a:t>
            </a:r>
            <a:r>
              <a:rPr lang="en-US"/>
              <a:t> </a:t>
            </a:r>
            <a:r>
              <a:rPr lang="en-US" err="1"/>
              <a:t>Lastname</a:t>
            </a:r>
            <a:endParaRPr lang="en-US"/>
          </a:p>
        </p:txBody>
      </p:sp>
      <p:sp>
        <p:nvSpPr>
          <p:cNvPr id="30" name="Picture Placeholder 3"/>
          <p:cNvSpPr>
            <a:spLocks noGrp="1"/>
          </p:cNvSpPr>
          <p:nvPr>
            <p:ph type="pic" sz="quarter" idx="14"/>
          </p:nvPr>
        </p:nvSpPr>
        <p:spPr>
          <a:xfrm>
            <a:off x="8610600" y="1407148"/>
            <a:ext cx="2603878" cy="2601947"/>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p>
        </p:txBody>
      </p:sp>
      <p:sp>
        <p:nvSpPr>
          <p:cNvPr id="48" name="Text Placeholder 9"/>
          <p:cNvSpPr>
            <a:spLocks noGrp="1"/>
          </p:cNvSpPr>
          <p:nvPr>
            <p:ph type="body" sz="quarter" idx="26" hasCustomPrompt="1"/>
          </p:nvPr>
        </p:nvSpPr>
        <p:spPr>
          <a:xfrm>
            <a:off x="4315545" y="5476155"/>
            <a:ext cx="3542266" cy="381382"/>
          </a:xfrm>
        </p:spPr>
        <p:txBody>
          <a:bodyPr>
            <a:noAutofit/>
          </a:bodyPr>
          <a:lstStyle>
            <a:lvl1pPr algn="ctr">
              <a:spcBef>
                <a:spcPts val="600"/>
              </a:spcBef>
              <a:defRPr sz="1800" baseline="0">
                <a:latin typeface="+mn-lt"/>
              </a:defRPr>
            </a:lvl1pPr>
          </a:lstStyle>
          <a:p>
            <a:pPr lvl="0"/>
            <a:r>
              <a:rPr lang="en-US"/>
              <a:t>+0.123.456.7890</a:t>
            </a:r>
          </a:p>
        </p:txBody>
      </p:sp>
      <p:sp>
        <p:nvSpPr>
          <p:cNvPr id="47" name="Text Placeholder 8"/>
          <p:cNvSpPr>
            <a:spLocks noGrp="1"/>
          </p:cNvSpPr>
          <p:nvPr>
            <p:ph type="body" sz="quarter" idx="25" hasCustomPrompt="1"/>
          </p:nvPr>
        </p:nvSpPr>
        <p:spPr>
          <a:xfrm>
            <a:off x="4315545" y="5094773"/>
            <a:ext cx="3542266" cy="381382"/>
          </a:xfrm>
        </p:spPr>
        <p:txBody>
          <a:bodyPr>
            <a:noAutofit/>
          </a:bodyPr>
          <a:lstStyle>
            <a:lvl1pPr algn="ctr">
              <a:spcBef>
                <a:spcPts val="600"/>
              </a:spcBef>
              <a:defRPr sz="1800" baseline="0">
                <a:latin typeface="+mn-lt"/>
              </a:defRPr>
            </a:lvl1pPr>
          </a:lstStyle>
          <a:p>
            <a:pPr lvl="0"/>
            <a:r>
              <a:rPr lang="en-US"/>
              <a:t>Firstname.Lastname@brattle.com</a:t>
            </a:r>
          </a:p>
        </p:txBody>
      </p:sp>
      <p:sp>
        <p:nvSpPr>
          <p:cNvPr id="23" name="Text Placeholder 7"/>
          <p:cNvSpPr>
            <a:spLocks noGrp="1"/>
          </p:cNvSpPr>
          <p:nvPr>
            <p:ph type="body" sz="quarter" idx="49" hasCustomPrompt="1"/>
          </p:nvPr>
        </p:nvSpPr>
        <p:spPr>
          <a:xfrm>
            <a:off x="601334" y="6064654"/>
            <a:ext cx="11084899" cy="344488"/>
          </a:xfrm>
        </p:spPr>
        <p:txBody>
          <a:bodyPr/>
          <a:lstStyle>
            <a:lvl1pPr marL="0" marR="0" indent="0" algn="l" defTabSz="457200" rtl="0" eaLnBrk="1" fontAlgn="auto" latinLnBrk="0" hangingPunct="1">
              <a:lnSpc>
                <a:spcPct val="100000"/>
              </a:lnSpc>
              <a:spcBef>
                <a:spcPts val="1800"/>
              </a:spcBef>
              <a:spcAft>
                <a:spcPts val="0"/>
              </a:spcAft>
              <a:buClrTx/>
              <a:buSzPct val="25000"/>
              <a:buFont typeface="Calibri Light" panose="020F0302020204030204" pitchFamily="34" charset="0"/>
              <a:buNone/>
              <a:tabLst/>
              <a:defRPr sz="1000">
                <a:solidFill>
                  <a:schemeClr val="tx1">
                    <a:lumMod val="75000"/>
                    <a:lumOff val="25000"/>
                  </a:schemeClr>
                </a:solidFill>
              </a:defRPr>
            </a:lvl1pPr>
          </a:lstStyle>
          <a:p>
            <a:pPr marL="87313" marR="0" lvl="0" indent="-87313" algn="l" defTabSz="457200" rtl="0" eaLnBrk="1" fontAlgn="auto" latinLnBrk="0" hangingPunct="1">
              <a:lnSpc>
                <a:spcPct val="100000"/>
              </a:lnSpc>
              <a:spcBef>
                <a:spcPts val="1800"/>
              </a:spcBef>
              <a:spcAft>
                <a:spcPts val="0"/>
              </a:spcAft>
              <a:buClrTx/>
              <a:buSzPct val="25000"/>
              <a:buFont typeface="Calibri Light" panose="020F0302020204030204" pitchFamily="34" charset="0"/>
              <a:buChar char=" "/>
              <a:tabLst/>
              <a:defRPr/>
            </a:pPr>
            <a:r>
              <a:rPr kumimoji="0" lang="en-US" sz="1000" b="0" i="0" u="none" strike="noStrike" kern="1200" cap="none" spc="0" normalizeH="0" baseline="0" noProof="0">
                <a:ln>
                  <a:noFill/>
                </a:ln>
                <a:solidFill>
                  <a:schemeClr val="tx1">
                    <a:lumMod val="75000"/>
                    <a:lumOff val="25000"/>
                  </a:schemeClr>
                </a:solidFill>
                <a:effectLst/>
                <a:uLnTx/>
                <a:uFillTx/>
                <a:latin typeface="+mn-lt"/>
                <a:ea typeface="+mn-ea"/>
                <a:cs typeface="+mn-cs"/>
              </a:rPr>
              <a:t>The views expressed in this presentation are strictly those of the presenter(s) and do not necessarily state or reflect the views of The Brattle Group or its clients. </a:t>
            </a:r>
          </a:p>
        </p:txBody>
      </p:sp>
      <p:sp>
        <p:nvSpPr>
          <p:cNvPr id="53" name="Text Placeholder 6"/>
          <p:cNvSpPr>
            <a:spLocks noGrp="1"/>
          </p:cNvSpPr>
          <p:nvPr>
            <p:ph type="body" sz="quarter" idx="30" hasCustomPrompt="1"/>
          </p:nvPr>
        </p:nvSpPr>
        <p:spPr>
          <a:xfrm>
            <a:off x="4310743" y="4631728"/>
            <a:ext cx="3547295" cy="463550"/>
          </a:xfrm>
        </p:spPr>
        <p:txBody>
          <a:bodyPr tIns="182880" bIns="91440" anchor="ctr" anchorCtr="0">
            <a:noAutofit/>
          </a:bodyPr>
          <a:lstStyle>
            <a:lvl1pPr algn="ctr">
              <a:defRPr sz="1600" b="1" i="0" cap="all" spc="50" baseline="0">
                <a:solidFill>
                  <a:schemeClr val="accent2">
                    <a:alpha val="75000"/>
                  </a:schemeClr>
                </a:solidFill>
                <a:latin typeface="+mn-lt"/>
              </a:defRPr>
            </a:lvl1pPr>
          </a:lstStyle>
          <a:p>
            <a:pPr lvl="0"/>
            <a:r>
              <a:rPr lang="en-US" sz="1600" b="1" i="0" spc="50" baseline="0">
                <a:latin typeface="+mn-lt"/>
              </a:rPr>
              <a:t>Title | Location</a:t>
            </a:r>
            <a:endParaRPr lang="en-US"/>
          </a:p>
        </p:txBody>
      </p:sp>
      <p:sp>
        <p:nvSpPr>
          <p:cNvPr id="33" name="Text Placeholder 5"/>
          <p:cNvSpPr>
            <a:spLocks noGrp="1"/>
          </p:cNvSpPr>
          <p:nvPr>
            <p:ph type="body" sz="quarter" idx="16" hasCustomPrompt="1"/>
          </p:nvPr>
        </p:nvSpPr>
        <p:spPr>
          <a:xfrm>
            <a:off x="4533782" y="4009758"/>
            <a:ext cx="3114675" cy="582613"/>
          </a:xfrm>
        </p:spPr>
        <p:txBody>
          <a:bodyPr tIns="182880">
            <a:noAutofit/>
          </a:bodyPr>
          <a:lstStyle>
            <a:lvl1pPr algn="ctr">
              <a:defRPr sz="2400">
                <a:solidFill>
                  <a:schemeClr val="accent1"/>
                </a:solidFill>
                <a:latin typeface="+mn-lt"/>
              </a:defRPr>
            </a:lvl1pPr>
          </a:lstStyle>
          <a:p>
            <a:pPr lvl="0"/>
            <a:r>
              <a:rPr lang="en-US" err="1"/>
              <a:t>Firstname</a:t>
            </a:r>
            <a:r>
              <a:rPr lang="en-US"/>
              <a:t> </a:t>
            </a:r>
            <a:r>
              <a:rPr lang="en-US" err="1"/>
              <a:t>Lastname</a:t>
            </a:r>
            <a:endParaRPr lang="en-US"/>
          </a:p>
        </p:txBody>
      </p:sp>
      <p:sp>
        <p:nvSpPr>
          <p:cNvPr id="29" name="Picture Placeholder 2"/>
          <p:cNvSpPr>
            <a:spLocks noGrp="1"/>
          </p:cNvSpPr>
          <p:nvPr>
            <p:ph type="pic" sz="quarter" idx="13"/>
          </p:nvPr>
        </p:nvSpPr>
        <p:spPr>
          <a:xfrm>
            <a:off x="4789181" y="1407148"/>
            <a:ext cx="2603878" cy="2601947"/>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p>
        </p:txBody>
      </p:sp>
      <p:sp>
        <p:nvSpPr>
          <p:cNvPr id="46" name="Text Placeholder 4"/>
          <p:cNvSpPr>
            <a:spLocks noGrp="1"/>
          </p:cNvSpPr>
          <p:nvPr>
            <p:ph type="body" sz="quarter" idx="24" hasCustomPrompt="1"/>
          </p:nvPr>
        </p:nvSpPr>
        <p:spPr>
          <a:xfrm>
            <a:off x="512024" y="5476155"/>
            <a:ext cx="3519378" cy="381382"/>
          </a:xfrm>
        </p:spPr>
        <p:txBody>
          <a:bodyPr>
            <a:noAutofit/>
          </a:bodyPr>
          <a:lstStyle>
            <a:lvl1pPr algn="ctr">
              <a:spcBef>
                <a:spcPts val="600"/>
              </a:spcBef>
              <a:defRPr sz="1800" baseline="0">
                <a:latin typeface="+mn-lt"/>
              </a:defRPr>
            </a:lvl1pPr>
          </a:lstStyle>
          <a:p>
            <a:pPr lvl="0"/>
            <a:r>
              <a:rPr lang="en-US"/>
              <a:t>+0.123.456.7890</a:t>
            </a:r>
          </a:p>
        </p:txBody>
      </p:sp>
      <p:sp>
        <p:nvSpPr>
          <p:cNvPr id="43" name="Text Placeholder 3"/>
          <p:cNvSpPr>
            <a:spLocks noGrp="1"/>
          </p:cNvSpPr>
          <p:nvPr>
            <p:ph type="body" sz="quarter" idx="21" hasCustomPrompt="1"/>
          </p:nvPr>
        </p:nvSpPr>
        <p:spPr>
          <a:xfrm>
            <a:off x="512024" y="5094773"/>
            <a:ext cx="3519378" cy="381382"/>
          </a:xfrm>
        </p:spPr>
        <p:txBody>
          <a:bodyPr>
            <a:noAutofit/>
          </a:bodyPr>
          <a:lstStyle>
            <a:lvl1pPr algn="ctr">
              <a:spcBef>
                <a:spcPts val="600"/>
              </a:spcBef>
              <a:defRPr sz="1800" baseline="0">
                <a:latin typeface="+mn-lt"/>
              </a:defRPr>
            </a:lvl1pPr>
          </a:lstStyle>
          <a:p>
            <a:pPr lvl="0"/>
            <a:r>
              <a:rPr lang="en-US"/>
              <a:t>Firstname.Lastname@brattle.com</a:t>
            </a:r>
          </a:p>
        </p:txBody>
      </p:sp>
      <p:sp>
        <p:nvSpPr>
          <p:cNvPr id="52" name="Text Placeholder 2"/>
          <p:cNvSpPr>
            <a:spLocks noGrp="1"/>
          </p:cNvSpPr>
          <p:nvPr>
            <p:ph type="body" sz="quarter" idx="29" hasCustomPrompt="1"/>
          </p:nvPr>
        </p:nvSpPr>
        <p:spPr>
          <a:xfrm>
            <a:off x="502418" y="4631728"/>
            <a:ext cx="3547295" cy="463550"/>
          </a:xfrm>
        </p:spPr>
        <p:txBody>
          <a:bodyPr tIns="182880" bIns="91440" anchor="ctr" anchorCtr="0">
            <a:noAutofit/>
          </a:bodyPr>
          <a:lstStyle>
            <a:lvl1pPr algn="ctr">
              <a:defRPr sz="1600" b="1" i="0" cap="all" spc="50" baseline="0">
                <a:solidFill>
                  <a:schemeClr val="accent2">
                    <a:alpha val="75000"/>
                  </a:schemeClr>
                </a:solidFill>
                <a:latin typeface="+mn-lt"/>
              </a:defRPr>
            </a:lvl1pPr>
          </a:lstStyle>
          <a:p>
            <a:pPr lvl="0"/>
            <a:r>
              <a:rPr lang="en-US" sz="1600" b="1" i="0" spc="50" baseline="0">
                <a:latin typeface="+mn-lt"/>
              </a:rPr>
              <a:t>Title | Location</a:t>
            </a:r>
            <a:endParaRPr lang="en-US"/>
          </a:p>
        </p:txBody>
      </p:sp>
      <p:sp>
        <p:nvSpPr>
          <p:cNvPr id="32" name="Text Placeholder 1"/>
          <p:cNvSpPr>
            <a:spLocks noGrp="1"/>
          </p:cNvSpPr>
          <p:nvPr>
            <p:ph type="body" sz="quarter" idx="15" hasCustomPrompt="1"/>
          </p:nvPr>
        </p:nvSpPr>
        <p:spPr>
          <a:xfrm>
            <a:off x="713939" y="4009758"/>
            <a:ext cx="3114675" cy="582613"/>
          </a:xfrm>
        </p:spPr>
        <p:txBody>
          <a:bodyPr tIns="182880">
            <a:noAutofit/>
          </a:bodyPr>
          <a:lstStyle>
            <a:lvl1pPr algn="ctr">
              <a:defRPr sz="2400" baseline="0">
                <a:solidFill>
                  <a:schemeClr val="accent1"/>
                </a:solidFill>
                <a:latin typeface="+mn-lt"/>
              </a:defRPr>
            </a:lvl1pPr>
          </a:lstStyle>
          <a:p>
            <a:pPr lvl="0"/>
            <a:r>
              <a:rPr lang="en-US" err="1"/>
              <a:t>Firstname</a:t>
            </a:r>
            <a:r>
              <a:rPr lang="en-US"/>
              <a:t> </a:t>
            </a:r>
            <a:r>
              <a:rPr lang="en-US" err="1"/>
              <a:t>Lastname</a:t>
            </a:r>
            <a:endParaRPr lang="en-US"/>
          </a:p>
        </p:txBody>
      </p:sp>
      <p:sp>
        <p:nvSpPr>
          <p:cNvPr id="28" name="Picture Placeholder 1"/>
          <p:cNvSpPr>
            <a:spLocks noGrp="1"/>
          </p:cNvSpPr>
          <p:nvPr>
            <p:ph type="pic" sz="quarter" idx="12"/>
          </p:nvPr>
        </p:nvSpPr>
        <p:spPr>
          <a:xfrm>
            <a:off x="967761" y="1407148"/>
            <a:ext cx="2603878" cy="2601947"/>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p>
        </p:txBody>
      </p:sp>
      <p:sp>
        <p:nvSpPr>
          <p:cNvPr id="2" name="Title"/>
          <p:cNvSpPr>
            <a:spLocks noGrp="1"/>
          </p:cNvSpPr>
          <p:nvPr>
            <p:ph type="title" hasCustomPrompt="1"/>
          </p:nvPr>
        </p:nvSpPr>
        <p:spPr/>
        <p:txBody>
          <a:bodyPr/>
          <a:lstStyle>
            <a:lvl1pPr>
              <a:defRPr/>
            </a:lvl1pPr>
          </a:lstStyle>
          <a:p>
            <a:r>
              <a:rPr lang="en-US"/>
              <a:t>Presented By</a:t>
            </a:r>
          </a:p>
        </p:txBody>
      </p:sp>
    </p:spTree>
    <p:extLst>
      <p:ext uri="{BB962C8B-B14F-4D97-AF65-F5344CB8AC3E}">
        <p14:creationId xmlns:p14="http://schemas.microsoft.com/office/powerpoint/2010/main" val="4016782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resented By 4">
    <p:spTree>
      <p:nvGrpSpPr>
        <p:cNvPr id="1" name=""/>
        <p:cNvGrpSpPr/>
        <p:nvPr/>
      </p:nvGrpSpPr>
      <p:grpSpPr>
        <a:xfrm>
          <a:off x="0" y="0"/>
          <a:ext cx="0" cy="0"/>
          <a:chOff x="0" y="0"/>
          <a:chExt cx="0" cy="0"/>
        </a:xfrm>
      </p:grpSpPr>
      <p:sp>
        <p:nvSpPr>
          <p:cNvPr id="8" name="Slide Number Placeholder"/>
          <p:cNvSpPr>
            <a:spLocks noGrp="1"/>
          </p:cNvSpPr>
          <p:nvPr>
            <p:ph type="sldNum" sz="quarter" idx="47"/>
          </p:nvPr>
        </p:nvSpPr>
        <p:spPr/>
        <p:txBody>
          <a:bodyPr/>
          <a:lstStyle/>
          <a:p>
            <a:r>
              <a:rPr lang="en-US"/>
              <a:t>brattle.com | </a:t>
            </a:r>
            <a:fld id="{C95ECF09-ED6D-489D-87B4-9DBCD4D54A41}" type="slidenum">
              <a:rPr lang="en-US" smtClean="0"/>
              <a:pPr/>
              <a:t>‹#›</a:t>
            </a:fld>
            <a:endParaRPr lang="en-US"/>
          </a:p>
        </p:txBody>
      </p:sp>
      <p:sp>
        <p:nvSpPr>
          <p:cNvPr id="3" name="Footer Placeholder"/>
          <p:cNvSpPr>
            <a:spLocks noGrp="1"/>
          </p:cNvSpPr>
          <p:nvPr>
            <p:ph type="ftr" sz="quarter" idx="48"/>
          </p:nvPr>
        </p:nvSpPr>
        <p:spPr/>
        <p:txBody>
          <a:bodyPr/>
          <a:lstStyle/>
          <a:p>
            <a:endParaRPr lang="en-US"/>
          </a:p>
        </p:txBody>
      </p:sp>
      <p:sp>
        <p:nvSpPr>
          <p:cNvPr id="40" name="Dsiclaimer"/>
          <p:cNvSpPr>
            <a:spLocks noGrp="1"/>
          </p:cNvSpPr>
          <p:nvPr>
            <p:ph type="body" sz="quarter" idx="49" hasCustomPrompt="1"/>
          </p:nvPr>
        </p:nvSpPr>
        <p:spPr>
          <a:xfrm>
            <a:off x="601334" y="6064654"/>
            <a:ext cx="11071384" cy="344488"/>
          </a:xfrm>
        </p:spPr>
        <p:txBody>
          <a:bodyPr/>
          <a:lstStyle>
            <a:lvl1pPr marL="0" marR="0" indent="0" algn="l" defTabSz="457200" rtl="0" eaLnBrk="1" fontAlgn="auto" latinLnBrk="0" hangingPunct="1">
              <a:lnSpc>
                <a:spcPct val="100000"/>
              </a:lnSpc>
              <a:spcBef>
                <a:spcPts val="1800"/>
              </a:spcBef>
              <a:spcAft>
                <a:spcPts val="0"/>
              </a:spcAft>
              <a:buClrTx/>
              <a:buSzPct val="25000"/>
              <a:buFont typeface="Calibri Light" panose="020F0302020204030204" pitchFamily="34" charset="0"/>
              <a:buNone/>
              <a:tabLst/>
              <a:defRPr sz="1000">
                <a:solidFill>
                  <a:schemeClr val="tx1">
                    <a:lumMod val="75000"/>
                    <a:lumOff val="25000"/>
                  </a:schemeClr>
                </a:solidFill>
              </a:defRPr>
            </a:lvl1pPr>
          </a:lstStyle>
          <a:p>
            <a:pPr marL="87313" marR="0" lvl="0" indent="-87313" algn="l" defTabSz="457200" rtl="0" eaLnBrk="1" fontAlgn="auto" latinLnBrk="0" hangingPunct="1">
              <a:lnSpc>
                <a:spcPct val="100000"/>
              </a:lnSpc>
              <a:spcBef>
                <a:spcPts val="1800"/>
              </a:spcBef>
              <a:spcAft>
                <a:spcPts val="0"/>
              </a:spcAft>
              <a:buClrTx/>
              <a:buSzPct val="25000"/>
              <a:buFont typeface="Calibri Light" panose="020F0302020204030204" pitchFamily="34" charset="0"/>
              <a:buChar char=" "/>
              <a:tabLst/>
              <a:defRPr/>
            </a:pPr>
            <a:r>
              <a:rPr kumimoji="0" lang="en-US" sz="1000" b="0" i="0" u="none" strike="noStrike" kern="1200" cap="none" spc="0" normalizeH="0" baseline="0" noProof="0">
                <a:ln>
                  <a:noFill/>
                </a:ln>
                <a:solidFill>
                  <a:schemeClr val="tx1">
                    <a:lumMod val="75000"/>
                    <a:lumOff val="25000"/>
                  </a:schemeClr>
                </a:solidFill>
                <a:effectLst/>
                <a:uLnTx/>
                <a:uFillTx/>
                <a:latin typeface="+mn-lt"/>
                <a:ea typeface="+mn-ea"/>
                <a:cs typeface="+mn-cs"/>
              </a:rPr>
              <a:t>The views expressed in this presentation are strictly those of the presenter(s) and do not necessarily state or reflect the views of The Brattle Group or its clients. </a:t>
            </a:r>
          </a:p>
        </p:txBody>
      </p:sp>
      <p:sp>
        <p:nvSpPr>
          <p:cNvPr id="37" name="Text Placeholder 16"/>
          <p:cNvSpPr>
            <a:spLocks noGrp="1"/>
          </p:cNvSpPr>
          <p:nvPr>
            <p:ph type="body" sz="quarter" idx="44" hasCustomPrompt="1"/>
          </p:nvPr>
        </p:nvSpPr>
        <p:spPr>
          <a:xfrm>
            <a:off x="9099733" y="5476155"/>
            <a:ext cx="2660309" cy="381382"/>
          </a:xfrm>
        </p:spPr>
        <p:txBody>
          <a:bodyPr>
            <a:noAutofit/>
          </a:bodyPr>
          <a:lstStyle>
            <a:lvl1pPr algn="ctr">
              <a:spcBef>
                <a:spcPts val="600"/>
              </a:spcBef>
              <a:defRPr sz="1400" baseline="0">
                <a:latin typeface="+mn-lt"/>
              </a:defRPr>
            </a:lvl1pPr>
          </a:lstStyle>
          <a:p>
            <a:pPr lvl="0"/>
            <a:r>
              <a:rPr lang="en-US"/>
              <a:t>+0.123.456.7890</a:t>
            </a:r>
          </a:p>
        </p:txBody>
      </p:sp>
      <p:sp>
        <p:nvSpPr>
          <p:cNvPr id="36" name="Text Placeholder 15"/>
          <p:cNvSpPr>
            <a:spLocks noGrp="1"/>
          </p:cNvSpPr>
          <p:nvPr>
            <p:ph type="body" sz="quarter" idx="43" hasCustomPrompt="1"/>
          </p:nvPr>
        </p:nvSpPr>
        <p:spPr>
          <a:xfrm>
            <a:off x="9099733" y="5094773"/>
            <a:ext cx="2660309" cy="381382"/>
          </a:xfrm>
        </p:spPr>
        <p:txBody>
          <a:bodyPr>
            <a:noAutofit/>
          </a:bodyPr>
          <a:lstStyle>
            <a:lvl1pPr algn="ctr">
              <a:spcBef>
                <a:spcPts val="600"/>
              </a:spcBef>
              <a:defRPr sz="1400" baseline="0">
                <a:latin typeface="+mn-lt"/>
              </a:defRPr>
            </a:lvl1pPr>
          </a:lstStyle>
          <a:p>
            <a:pPr lvl="0"/>
            <a:r>
              <a:rPr lang="en-US"/>
              <a:t>Firstname.Lastname@brattle.com</a:t>
            </a:r>
          </a:p>
        </p:txBody>
      </p:sp>
      <p:sp>
        <p:nvSpPr>
          <p:cNvPr id="38" name="Text Placeholder 14"/>
          <p:cNvSpPr>
            <a:spLocks noGrp="1"/>
          </p:cNvSpPr>
          <p:nvPr>
            <p:ph type="body" sz="quarter" idx="45" hasCustomPrompt="1"/>
          </p:nvPr>
        </p:nvSpPr>
        <p:spPr>
          <a:xfrm>
            <a:off x="9091791" y="4631728"/>
            <a:ext cx="2668251" cy="463550"/>
          </a:xfrm>
        </p:spPr>
        <p:txBody>
          <a:bodyPr tIns="91440" anchor="ctr" anchorCtr="0">
            <a:noAutofit/>
          </a:bodyPr>
          <a:lstStyle>
            <a:lvl1pPr algn="ctr">
              <a:defRPr sz="1400" b="1" i="0" cap="all" spc="50" baseline="0">
                <a:solidFill>
                  <a:schemeClr val="accent2">
                    <a:alpha val="75000"/>
                  </a:schemeClr>
                </a:solidFill>
                <a:latin typeface="+mn-lt"/>
              </a:defRPr>
            </a:lvl1pPr>
          </a:lstStyle>
          <a:p>
            <a:pPr lvl="0"/>
            <a:r>
              <a:rPr lang="en-US" sz="1600" b="1" i="0" spc="50" baseline="0">
                <a:latin typeface="+mn-lt"/>
              </a:rPr>
              <a:t>Title | Location</a:t>
            </a:r>
            <a:endParaRPr lang="en-US"/>
          </a:p>
        </p:txBody>
      </p:sp>
      <p:sp>
        <p:nvSpPr>
          <p:cNvPr id="35" name="Text Placeholder 13"/>
          <p:cNvSpPr>
            <a:spLocks noGrp="1"/>
          </p:cNvSpPr>
          <p:nvPr>
            <p:ph type="body" sz="quarter" idx="42" hasCustomPrompt="1"/>
          </p:nvPr>
        </p:nvSpPr>
        <p:spPr>
          <a:xfrm>
            <a:off x="9091792" y="4009758"/>
            <a:ext cx="2668250" cy="582613"/>
          </a:xfrm>
        </p:spPr>
        <p:txBody>
          <a:bodyPr tIns="182880">
            <a:normAutofit/>
          </a:bodyPr>
          <a:lstStyle>
            <a:lvl1pPr algn="ctr">
              <a:defRPr sz="2200" baseline="0">
                <a:solidFill>
                  <a:schemeClr val="accent1"/>
                </a:solidFill>
                <a:latin typeface="+mn-lt"/>
              </a:defRPr>
            </a:lvl1pPr>
          </a:lstStyle>
          <a:p>
            <a:pPr lvl="0"/>
            <a:r>
              <a:rPr lang="en-US" err="1"/>
              <a:t>Firstname</a:t>
            </a:r>
            <a:r>
              <a:rPr lang="en-US"/>
              <a:t> </a:t>
            </a:r>
            <a:r>
              <a:rPr lang="en-US" err="1"/>
              <a:t>Lastname</a:t>
            </a:r>
            <a:endParaRPr lang="en-US"/>
          </a:p>
        </p:txBody>
      </p:sp>
      <p:sp>
        <p:nvSpPr>
          <p:cNvPr id="30" name="Picture Placeholder 4"/>
          <p:cNvSpPr>
            <a:spLocks noGrp="1"/>
          </p:cNvSpPr>
          <p:nvPr>
            <p:ph type="pic" sz="quarter" idx="14"/>
          </p:nvPr>
        </p:nvSpPr>
        <p:spPr>
          <a:xfrm>
            <a:off x="9072534" y="1407148"/>
            <a:ext cx="2603878" cy="2601947"/>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p>
        </p:txBody>
      </p:sp>
      <p:sp>
        <p:nvSpPr>
          <p:cNvPr id="27" name="Text Placeholder 12"/>
          <p:cNvSpPr>
            <a:spLocks noGrp="1"/>
          </p:cNvSpPr>
          <p:nvPr>
            <p:ph type="body" sz="quarter" idx="40" hasCustomPrompt="1"/>
          </p:nvPr>
        </p:nvSpPr>
        <p:spPr>
          <a:xfrm>
            <a:off x="6222790" y="5476155"/>
            <a:ext cx="2660309" cy="381382"/>
          </a:xfrm>
        </p:spPr>
        <p:txBody>
          <a:bodyPr>
            <a:noAutofit/>
          </a:bodyPr>
          <a:lstStyle>
            <a:lvl1pPr algn="ctr">
              <a:spcBef>
                <a:spcPts val="600"/>
              </a:spcBef>
              <a:defRPr sz="1400" baseline="0">
                <a:latin typeface="+mn-lt"/>
              </a:defRPr>
            </a:lvl1pPr>
          </a:lstStyle>
          <a:p>
            <a:pPr lvl="0"/>
            <a:r>
              <a:rPr lang="en-US"/>
              <a:t>+0.123.456.7890</a:t>
            </a:r>
          </a:p>
        </p:txBody>
      </p:sp>
      <p:sp>
        <p:nvSpPr>
          <p:cNvPr id="26" name="Text Placeholder 11"/>
          <p:cNvSpPr>
            <a:spLocks noGrp="1"/>
          </p:cNvSpPr>
          <p:nvPr>
            <p:ph type="body" sz="quarter" idx="39" hasCustomPrompt="1"/>
          </p:nvPr>
        </p:nvSpPr>
        <p:spPr>
          <a:xfrm>
            <a:off x="6222790" y="5094773"/>
            <a:ext cx="2660309" cy="381382"/>
          </a:xfrm>
        </p:spPr>
        <p:txBody>
          <a:bodyPr>
            <a:noAutofit/>
          </a:bodyPr>
          <a:lstStyle>
            <a:lvl1pPr algn="ctr">
              <a:spcBef>
                <a:spcPts val="600"/>
              </a:spcBef>
              <a:defRPr sz="1400" baseline="0">
                <a:latin typeface="+mn-lt"/>
              </a:defRPr>
            </a:lvl1pPr>
          </a:lstStyle>
          <a:p>
            <a:pPr lvl="0"/>
            <a:r>
              <a:rPr lang="en-US"/>
              <a:t>Firstname.Lastname@brattle.com</a:t>
            </a:r>
          </a:p>
        </p:txBody>
      </p:sp>
      <p:sp>
        <p:nvSpPr>
          <p:cNvPr id="31" name="Text Placeholder 10"/>
          <p:cNvSpPr>
            <a:spLocks noGrp="1"/>
          </p:cNvSpPr>
          <p:nvPr>
            <p:ph type="body" sz="quarter" idx="41" hasCustomPrompt="1"/>
          </p:nvPr>
        </p:nvSpPr>
        <p:spPr>
          <a:xfrm>
            <a:off x="6214848" y="4631728"/>
            <a:ext cx="2668251" cy="463550"/>
          </a:xfrm>
        </p:spPr>
        <p:txBody>
          <a:bodyPr tIns="91440" anchor="ctr" anchorCtr="0">
            <a:noAutofit/>
          </a:bodyPr>
          <a:lstStyle>
            <a:lvl1pPr algn="ctr">
              <a:defRPr sz="1400" b="1" i="0" cap="all" spc="50" baseline="0">
                <a:solidFill>
                  <a:schemeClr val="accent2">
                    <a:alpha val="75000"/>
                  </a:schemeClr>
                </a:solidFill>
                <a:latin typeface="+mn-lt"/>
              </a:defRPr>
            </a:lvl1pPr>
          </a:lstStyle>
          <a:p>
            <a:pPr lvl="0"/>
            <a:r>
              <a:rPr lang="en-US" sz="1600" b="1" i="0" spc="50" baseline="0">
                <a:latin typeface="+mn-lt"/>
              </a:rPr>
              <a:t>Title | Location</a:t>
            </a:r>
            <a:endParaRPr lang="en-US"/>
          </a:p>
        </p:txBody>
      </p:sp>
      <p:sp>
        <p:nvSpPr>
          <p:cNvPr id="25" name="Text Placeholder 9"/>
          <p:cNvSpPr>
            <a:spLocks noGrp="1"/>
          </p:cNvSpPr>
          <p:nvPr>
            <p:ph type="body" sz="quarter" idx="38" hasCustomPrompt="1"/>
          </p:nvPr>
        </p:nvSpPr>
        <p:spPr>
          <a:xfrm>
            <a:off x="6214849" y="4009758"/>
            <a:ext cx="2668250" cy="582613"/>
          </a:xfrm>
        </p:spPr>
        <p:txBody>
          <a:bodyPr tIns="182880">
            <a:normAutofit/>
          </a:bodyPr>
          <a:lstStyle>
            <a:lvl1pPr algn="ctr">
              <a:defRPr sz="2200" baseline="0">
                <a:solidFill>
                  <a:schemeClr val="accent1"/>
                </a:solidFill>
                <a:latin typeface="+mn-lt"/>
              </a:defRPr>
            </a:lvl1pPr>
          </a:lstStyle>
          <a:p>
            <a:pPr lvl="0"/>
            <a:r>
              <a:rPr lang="en-US" err="1"/>
              <a:t>Firstname</a:t>
            </a:r>
            <a:r>
              <a:rPr lang="en-US"/>
              <a:t> </a:t>
            </a:r>
            <a:r>
              <a:rPr lang="en-US" err="1"/>
              <a:t>Lastname</a:t>
            </a:r>
            <a:endParaRPr lang="en-US"/>
          </a:p>
        </p:txBody>
      </p:sp>
      <p:sp>
        <p:nvSpPr>
          <p:cNvPr id="20" name="Picture Placeholder 3"/>
          <p:cNvSpPr>
            <a:spLocks noGrp="1"/>
          </p:cNvSpPr>
          <p:nvPr>
            <p:ph type="pic" sz="quarter" idx="33"/>
          </p:nvPr>
        </p:nvSpPr>
        <p:spPr>
          <a:xfrm>
            <a:off x="6214848" y="1407148"/>
            <a:ext cx="2603878" cy="2601947"/>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p>
        </p:txBody>
      </p:sp>
      <p:sp>
        <p:nvSpPr>
          <p:cNvPr id="23" name="Text Placeholder 8"/>
          <p:cNvSpPr>
            <a:spLocks noGrp="1"/>
          </p:cNvSpPr>
          <p:nvPr>
            <p:ph type="body" sz="quarter" idx="36" hasCustomPrompt="1"/>
          </p:nvPr>
        </p:nvSpPr>
        <p:spPr>
          <a:xfrm>
            <a:off x="3300731" y="5476155"/>
            <a:ext cx="2660309" cy="381382"/>
          </a:xfrm>
        </p:spPr>
        <p:txBody>
          <a:bodyPr>
            <a:noAutofit/>
          </a:bodyPr>
          <a:lstStyle>
            <a:lvl1pPr algn="ctr">
              <a:spcBef>
                <a:spcPts val="600"/>
              </a:spcBef>
              <a:defRPr sz="1400" baseline="0">
                <a:latin typeface="+mn-lt"/>
              </a:defRPr>
            </a:lvl1pPr>
          </a:lstStyle>
          <a:p>
            <a:pPr lvl="0"/>
            <a:r>
              <a:rPr lang="en-US"/>
              <a:t>+0.123.456.7890</a:t>
            </a:r>
          </a:p>
        </p:txBody>
      </p:sp>
      <p:sp>
        <p:nvSpPr>
          <p:cNvPr id="22" name="Text Placeholder 7"/>
          <p:cNvSpPr>
            <a:spLocks noGrp="1"/>
          </p:cNvSpPr>
          <p:nvPr>
            <p:ph type="body" sz="quarter" idx="35" hasCustomPrompt="1"/>
          </p:nvPr>
        </p:nvSpPr>
        <p:spPr>
          <a:xfrm>
            <a:off x="3300731" y="5094773"/>
            <a:ext cx="2660309" cy="381382"/>
          </a:xfrm>
        </p:spPr>
        <p:txBody>
          <a:bodyPr>
            <a:noAutofit/>
          </a:bodyPr>
          <a:lstStyle>
            <a:lvl1pPr algn="ctr">
              <a:spcBef>
                <a:spcPts val="600"/>
              </a:spcBef>
              <a:defRPr sz="1400" baseline="0">
                <a:latin typeface="+mn-lt"/>
              </a:defRPr>
            </a:lvl1pPr>
          </a:lstStyle>
          <a:p>
            <a:pPr lvl="0"/>
            <a:r>
              <a:rPr lang="en-US"/>
              <a:t>Firstname.Lastname@brattle.com</a:t>
            </a:r>
          </a:p>
        </p:txBody>
      </p:sp>
      <p:sp>
        <p:nvSpPr>
          <p:cNvPr id="24" name="Text Placeholder 6"/>
          <p:cNvSpPr>
            <a:spLocks noGrp="1"/>
          </p:cNvSpPr>
          <p:nvPr>
            <p:ph type="body" sz="quarter" idx="37" hasCustomPrompt="1"/>
          </p:nvPr>
        </p:nvSpPr>
        <p:spPr>
          <a:xfrm>
            <a:off x="3292789" y="4631728"/>
            <a:ext cx="2668251" cy="463550"/>
          </a:xfrm>
        </p:spPr>
        <p:txBody>
          <a:bodyPr tIns="91440" anchor="ctr" anchorCtr="0">
            <a:noAutofit/>
          </a:bodyPr>
          <a:lstStyle>
            <a:lvl1pPr algn="ctr">
              <a:defRPr sz="1400" b="1" i="0" cap="all" spc="50" baseline="0">
                <a:solidFill>
                  <a:schemeClr val="accent2">
                    <a:alpha val="75000"/>
                  </a:schemeClr>
                </a:solidFill>
                <a:latin typeface="+mn-lt"/>
              </a:defRPr>
            </a:lvl1pPr>
          </a:lstStyle>
          <a:p>
            <a:pPr lvl="0"/>
            <a:r>
              <a:rPr lang="en-US" sz="1600" b="1" i="0" spc="50" baseline="0">
                <a:latin typeface="+mn-lt"/>
              </a:rPr>
              <a:t>Title | Location</a:t>
            </a:r>
            <a:endParaRPr lang="en-US"/>
          </a:p>
        </p:txBody>
      </p:sp>
      <p:sp>
        <p:nvSpPr>
          <p:cNvPr id="21" name="Text Placeholder 5"/>
          <p:cNvSpPr>
            <a:spLocks noGrp="1"/>
          </p:cNvSpPr>
          <p:nvPr>
            <p:ph type="body" sz="quarter" idx="34" hasCustomPrompt="1"/>
          </p:nvPr>
        </p:nvSpPr>
        <p:spPr>
          <a:xfrm>
            <a:off x="3292790" y="4009758"/>
            <a:ext cx="2668250" cy="582613"/>
          </a:xfrm>
        </p:spPr>
        <p:txBody>
          <a:bodyPr tIns="182880">
            <a:normAutofit/>
          </a:bodyPr>
          <a:lstStyle>
            <a:lvl1pPr algn="ctr">
              <a:defRPr sz="2200" baseline="0">
                <a:solidFill>
                  <a:schemeClr val="accent1"/>
                </a:solidFill>
                <a:latin typeface="+mn-lt"/>
              </a:defRPr>
            </a:lvl1pPr>
          </a:lstStyle>
          <a:p>
            <a:pPr lvl="0"/>
            <a:r>
              <a:rPr lang="en-US" err="1"/>
              <a:t>Firstname</a:t>
            </a:r>
            <a:r>
              <a:rPr lang="en-US"/>
              <a:t> </a:t>
            </a:r>
            <a:r>
              <a:rPr lang="en-US" err="1"/>
              <a:t>Lastname</a:t>
            </a:r>
            <a:endParaRPr lang="en-US"/>
          </a:p>
        </p:txBody>
      </p:sp>
      <p:sp>
        <p:nvSpPr>
          <p:cNvPr id="29" name="Picture Placeholder 2"/>
          <p:cNvSpPr>
            <a:spLocks noGrp="1"/>
          </p:cNvSpPr>
          <p:nvPr>
            <p:ph type="pic" sz="quarter" idx="13"/>
          </p:nvPr>
        </p:nvSpPr>
        <p:spPr>
          <a:xfrm>
            <a:off x="3357163" y="1407148"/>
            <a:ext cx="2603878" cy="2601947"/>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p>
        </p:txBody>
      </p:sp>
      <p:sp>
        <p:nvSpPr>
          <p:cNvPr id="46" name="Text Placeholder 4"/>
          <p:cNvSpPr>
            <a:spLocks noGrp="1"/>
          </p:cNvSpPr>
          <p:nvPr>
            <p:ph type="body" sz="quarter" idx="24" hasCustomPrompt="1"/>
          </p:nvPr>
        </p:nvSpPr>
        <p:spPr>
          <a:xfrm>
            <a:off x="488742" y="5476155"/>
            <a:ext cx="2660309" cy="381382"/>
          </a:xfrm>
        </p:spPr>
        <p:txBody>
          <a:bodyPr>
            <a:noAutofit/>
          </a:bodyPr>
          <a:lstStyle>
            <a:lvl1pPr algn="ctr">
              <a:spcBef>
                <a:spcPts val="600"/>
              </a:spcBef>
              <a:defRPr sz="1400" baseline="0">
                <a:latin typeface="+mn-lt"/>
              </a:defRPr>
            </a:lvl1pPr>
          </a:lstStyle>
          <a:p>
            <a:pPr lvl="0"/>
            <a:r>
              <a:rPr lang="en-US"/>
              <a:t>+0.123.456.7890</a:t>
            </a:r>
          </a:p>
        </p:txBody>
      </p:sp>
      <p:sp>
        <p:nvSpPr>
          <p:cNvPr id="43" name="Text Placeholder 3"/>
          <p:cNvSpPr>
            <a:spLocks noGrp="1"/>
          </p:cNvSpPr>
          <p:nvPr>
            <p:ph type="body" sz="quarter" idx="21" hasCustomPrompt="1"/>
          </p:nvPr>
        </p:nvSpPr>
        <p:spPr>
          <a:xfrm>
            <a:off x="488742" y="5094773"/>
            <a:ext cx="2660309" cy="381382"/>
          </a:xfrm>
        </p:spPr>
        <p:txBody>
          <a:bodyPr>
            <a:noAutofit/>
          </a:bodyPr>
          <a:lstStyle>
            <a:lvl1pPr algn="ctr">
              <a:spcBef>
                <a:spcPts val="600"/>
              </a:spcBef>
              <a:defRPr sz="1400" baseline="0">
                <a:latin typeface="+mn-lt"/>
              </a:defRPr>
            </a:lvl1pPr>
          </a:lstStyle>
          <a:p>
            <a:pPr lvl="0"/>
            <a:r>
              <a:rPr lang="en-US"/>
              <a:t>Firstname.Lastname@brattle.com</a:t>
            </a:r>
          </a:p>
        </p:txBody>
      </p:sp>
      <p:sp>
        <p:nvSpPr>
          <p:cNvPr id="52" name="Text Placeholder 2"/>
          <p:cNvSpPr>
            <a:spLocks noGrp="1"/>
          </p:cNvSpPr>
          <p:nvPr>
            <p:ph type="body" sz="quarter" idx="29" hasCustomPrompt="1"/>
          </p:nvPr>
        </p:nvSpPr>
        <p:spPr>
          <a:xfrm>
            <a:off x="480800" y="4631728"/>
            <a:ext cx="2668251" cy="463550"/>
          </a:xfrm>
        </p:spPr>
        <p:txBody>
          <a:bodyPr tIns="91440" anchor="ctr" anchorCtr="0">
            <a:noAutofit/>
          </a:bodyPr>
          <a:lstStyle>
            <a:lvl1pPr algn="ctr">
              <a:defRPr sz="1400" b="1" i="0" cap="all" spc="50" baseline="0">
                <a:solidFill>
                  <a:schemeClr val="accent2">
                    <a:alpha val="75000"/>
                  </a:schemeClr>
                </a:solidFill>
                <a:latin typeface="+mn-lt"/>
              </a:defRPr>
            </a:lvl1pPr>
          </a:lstStyle>
          <a:p>
            <a:pPr lvl="0"/>
            <a:r>
              <a:rPr lang="en-US" sz="1600" b="1" i="0" spc="50" baseline="0">
                <a:latin typeface="+mn-lt"/>
              </a:rPr>
              <a:t>Title | Location</a:t>
            </a:r>
            <a:endParaRPr lang="en-US"/>
          </a:p>
        </p:txBody>
      </p:sp>
      <p:sp>
        <p:nvSpPr>
          <p:cNvPr id="32" name="Text Placeholder 1"/>
          <p:cNvSpPr>
            <a:spLocks noGrp="1"/>
          </p:cNvSpPr>
          <p:nvPr>
            <p:ph type="body" sz="quarter" idx="15" hasCustomPrompt="1"/>
          </p:nvPr>
        </p:nvSpPr>
        <p:spPr>
          <a:xfrm>
            <a:off x="480801" y="4009758"/>
            <a:ext cx="2668250" cy="582613"/>
          </a:xfrm>
        </p:spPr>
        <p:txBody>
          <a:bodyPr tIns="182880">
            <a:normAutofit/>
          </a:bodyPr>
          <a:lstStyle>
            <a:lvl1pPr algn="ctr">
              <a:defRPr sz="2200" baseline="0">
                <a:solidFill>
                  <a:schemeClr val="accent1"/>
                </a:solidFill>
                <a:latin typeface="+mn-lt"/>
              </a:defRPr>
            </a:lvl1pPr>
          </a:lstStyle>
          <a:p>
            <a:pPr lvl="0"/>
            <a:r>
              <a:rPr lang="en-US" err="1"/>
              <a:t>Firstname</a:t>
            </a:r>
            <a:r>
              <a:rPr lang="en-US"/>
              <a:t> </a:t>
            </a:r>
            <a:r>
              <a:rPr lang="en-US" err="1"/>
              <a:t>Lastname</a:t>
            </a:r>
            <a:endParaRPr lang="en-US"/>
          </a:p>
        </p:txBody>
      </p:sp>
      <p:sp>
        <p:nvSpPr>
          <p:cNvPr id="28" name="Picture Placeholder 1"/>
          <p:cNvSpPr>
            <a:spLocks noGrp="1"/>
          </p:cNvSpPr>
          <p:nvPr>
            <p:ph type="pic" sz="quarter" idx="12"/>
          </p:nvPr>
        </p:nvSpPr>
        <p:spPr>
          <a:xfrm>
            <a:off x="499478" y="1407148"/>
            <a:ext cx="2603878" cy="2601947"/>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p>
        </p:txBody>
      </p:sp>
      <p:sp>
        <p:nvSpPr>
          <p:cNvPr id="2" name="Title"/>
          <p:cNvSpPr>
            <a:spLocks noGrp="1"/>
          </p:cNvSpPr>
          <p:nvPr>
            <p:ph type="title" hasCustomPrompt="1"/>
          </p:nvPr>
        </p:nvSpPr>
        <p:spPr/>
        <p:txBody>
          <a:bodyPr/>
          <a:lstStyle>
            <a:lvl1pPr>
              <a:defRPr/>
            </a:lvl1pPr>
          </a:lstStyle>
          <a:p>
            <a:r>
              <a:rPr lang="en-US"/>
              <a:t>Presented By</a:t>
            </a:r>
          </a:p>
        </p:txBody>
      </p:sp>
    </p:spTree>
    <p:extLst>
      <p:ext uri="{BB962C8B-B14F-4D97-AF65-F5344CB8AC3E}">
        <p14:creationId xmlns:p14="http://schemas.microsoft.com/office/powerpoint/2010/main" val="15197718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uthor Bios">
    <p:spTree>
      <p:nvGrpSpPr>
        <p:cNvPr id="1" name=""/>
        <p:cNvGrpSpPr/>
        <p:nvPr/>
      </p:nvGrpSpPr>
      <p:grpSpPr>
        <a:xfrm>
          <a:off x="0" y="0"/>
          <a:ext cx="0" cy="0"/>
          <a:chOff x="0" y="0"/>
          <a:chExt cx="0" cy="0"/>
        </a:xfrm>
      </p:grpSpPr>
      <p:sp>
        <p:nvSpPr>
          <p:cNvPr id="10" name="Slide Number Placeholder"/>
          <p:cNvSpPr>
            <a:spLocks noGrp="1"/>
          </p:cNvSpPr>
          <p:nvPr>
            <p:ph type="sldNum" sz="quarter" idx="34"/>
          </p:nvPr>
        </p:nvSpPr>
        <p:spPr/>
        <p:txBody>
          <a:bodyPr/>
          <a:lstStyle/>
          <a:p>
            <a:r>
              <a:rPr lang="en-US"/>
              <a:t>brattle.com | </a:t>
            </a:r>
            <a:fld id="{C95ECF09-ED6D-489D-87B4-9DBCD4D54A41}" type="slidenum">
              <a:rPr lang="en-US" smtClean="0"/>
              <a:pPr/>
              <a:t>‹#›</a:t>
            </a:fld>
            <a:endParaRPr lang="en-US"/>
          </a:p>
        </p:txBody>
      </p:sp>
      <p:sp>
        <p:nvSpPr>
          <p:cNvPr id="4" name="Footer Placeholder"/>
          <p:cNvSpPr>
            <a:spLocks noGrp="1"/>
          </p:cNvSpPr>
          <p:nvPr>
            <p:ph type="ftr" sz="quarter" idx="35"/>
          </p:nvPr>
        </p:nvSpPr>
        <p:spPr/>
        <p:txBody>
          <a:bodyPr/>
          <a:lstStyle/>
          <a:p>
            <a:endParaRPr lang="en-US"/>
          </a:p>
        </p:txBody>
      </p:sp>
      <p:sp>
        <p:nvSpPr>
          <p:cNvPr id="14" name="Dsiclaimer"/>
          <p:cNvSpPr>
            <a:spLocks noGrp="1"/>
          </p:cNvSpPr>
          <p:nvPr>
            <p:ph type="body" sz="quarter" idx="49" hasCustomPrompt="1"/>
          </p:nvPr>
        </p:nvSpPr>
        <p:spPr>
          <a:xfrm>
            <a:off x="601334" y="6064654"/>
            <a:ext cx="11071384" cy="344488"/>
          </a:xfrm>
        </p:spPr>
        <p:txBody>
          <a:bodyPr/>
          <a:lstStyle>
            <a:lvl1pPr marL="0" marR="0" indent="0" algn="l" defTabSz="457200" rtl="0" eaLnBrk="1" fontAlgn="auto" latinLnBrk="0" hangingPunct="1">
              <a:lnSpc>
                <a:spcPct val="100000"/>
              </a:lnSpc>
              <a:spcBef>
                <a:spcPts val="1800"/>
              </a:spcBef>
              <a:spcAft>
                <a:spcPts val="0"/>
              </a:spcAft>
              <a:buClrTx/>
              <a:buSzPct val="25000"/>
              <a:buFont typeface="Calibri Light" panose="020F0302020204030204" pitchFamily="34" charset="0"/>
              <a:buNone/>
              <a:tabLst/>
              <a:defRPr sz="1000">
                <a:solidFill>
                  <a:schemeClr val="tx1">
                    <a:lumMod val="75000"/>
                    <a:lumOff val="25000"/>
                  </a:schemeClr>
                </a:solidFill>
              </a:defRPr>
            </a:lvl1pPr>
          </a:lstStyle>
          <a:p>
            <a:pPr marL="87313" marR="0" lvl="0" indent="-87313" algn="l" defTabSz="457200" rtl="0" eaLnBrk="1" fontAlgn="auto" latinLnBrk="0" hangingPunct="1">
              <a:lnSpc>
                <a:spcPct val="100000"/>
              </a:lnSpc>
              <a:spcBef>
                <a:spcPts val="1800"/>
              </a:spcBef>
              <a:spcAft>
                <a:spcPts val="0"/>
              </a:spcAft>
              <a:buClrTx/>
              <a:buSzPct val="25000"/>
              <a:buFont typeface="Calibri Light" panose="020F0302020204030204" pitchFamily="34" charset="0"/>
              <a:buChar char=" "/>
              <a:tabLst/>
              <a:defRPr/>
            </a:pPr>
            <a:r>
              <a:rPr kumimoji="0" lang="en-US" sz="1000" b="0" i="0" u="none" strike="noStrike" kern="1200" cap="none" spc="0" normalizeH="0" baseline="0" noProof="0">
                <a:ln>
                  <a:noFill/>
                </a:ln>
                <a:solidFill>
                  <a:schemeClr val="tx1">
                    <a:lumMod val="75000"/>
                    <a:lumOff val="25000"/>
                  </a:schemeClr>
                </a:solidFill>
                <a:effectLst/>
                <a:uLnTx/>
                <a:uFillTx/>
                <a:latin typeface="+mn-lt"/>
                <a:ea typeface="+mn-ea"/>
                <a:cs typeface="+mn-cs"/>
              </a:rPr>
              <a:t>The views expressed in this presentation are strictly those of the presenter(s) and do not necessarily state or reflect the views of The Brattle Group or its clients. </a:t>
            </a:r>
          </a:p>
        </p:txBody>
      </p:sp>
      <p:sp>
        <p:nvSpPr>
          <p:cNvPr id="28" name="Picture Placeholder"/>
          <p:cNvSpPr>
            <a:spLocks noGrp="1"/>
          </p:cNvSpPr>
          <p:nvPr>
            <p:ph type="pic" sz="quarter" idx="12"/>
          </p:nvPr>
        </p:nvSpPr>
        <p:spPr>
          <a:xfrm>
            <a:off x="967761" y="1407148"/>
            <a:ext cx="2011680" cy="2011680"/>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sz="2000"/>
            </a:lvl1pPr>
          </a:lstStyle>
          <a:p>
            <a:r>
              <a:rPr lang="en-US"/>
              <a:t>Click icon to add picture</a:t>
            </a:r>
          </a:p>
        </p:txBody>
      </p:sp>
      <p:sp>
        <p:nvSpPr>
          <p:cNvPr id="5" name="Text Placeholder 1"/>
          <p:cNvSpPr>
            <a:spLocks noGrp="1"/>
          </p:cNvSpPr>
          <p:nvPr>
            <p:ph type="body" sz="quarter" idx="32"/>
          </p:nvPr>
        </p:nvSpPr>
        <p:spPr>
          <a:xfrm>
            <a:off x="3443118" y="1320034"/>
            <a:ext cx="8229600" cy="2194560"/>
          </a:xfrm>
        </p:spPr>
        <p:txBody>
          <a:bodyPr tIns="45720"/>
          <a:lstStyle>
            <a:lvl1pPr marL="111125" indent="-111125">
              <a:defRPr sz="2000">
                <a:solidFill>
                  <a:schemeClr val="accent2"/>
                </a:solidFill>
                <a:latin typeface="+mn-lt"/>
              </a:defRPr>
            </a:lvl1pPr>
            <a:lvl2pPr marL="111125" indent="0">
              <a:spcBef>
                <a:spcPts val="300"/>
              </a:spcBef>
              <a:buNone/>
              <a:defRPr sz="1800">
                <a:latin typeface="+mn-lt"/>
              </a:defRPr>
            </a:lvl2pPr>
            <a:lvl3pPr marL="341313" indent="-230188">
              <a:spcBef>
                <a:spcPts val="600"/>
              </a:spcBef>
              <a:buSzPct val="90000"/>
              <a:buFont typeface="Wingdings 2" panose="05020102010507070707" pitchFamily="18" charset="2"/>
              <a:buChar char=""/>
              <a:defRPr sz="1600"/>
            </a:lvl3pPr>
          </a:lstStyle>
          <a:p>
            <a:pPr lvl="0"/>
            <a:r>
              <a:rPr lang="en-US"/>
              <a:t>Edit Master text styles</a:t>
            </a:r>
          </a:p>
          <a:p>
            <a:pPr lvl="1"/>
            <a:r>
              <a:rPr lang="en-US"/>
              <a:t>Second level</a:t>
            </a:r>
          </a:p>
        </p:txBody>
      </p:sp>
      <p:sp>
        <p:nvSpPr>
          <p:cNvPr id="2" name="Title"/>
          <p:cNvSpPr>
            <a:spLocks noGrp="1"/>
          </p:cNvSpPr>
          <p:nvPr>
            <p:ph type="title" hasCustomPrompt="1"/>
          </p:nvPr>
        </p:nvSpPr>
        <p:spPr>
          <a:xfrm>
            <a:off x="508000" y="369885"/>
            <a:ext cx="10231535" cy="555476"/>
          </a:xfrm>
        </p:spPr>
        <p:txBody>
          <a:bodyPr/>
          <a:lstStyle>
            <a:lvl1pPr>
              <a:defRPr/>
            </a:lvl1pPr>
          </a:lstStyle>
          <a:p>
            <a:r>
              <a:rPr lang="en-US"/>
              <a:t>Presented By</a:t>
            </a:r>
          </a:p>
        </p:txBody>
      </p:sp>
      <p:sp>
        <p:nvSpPr>
          <p:cNvPr id="15" name="Picture Placeholder"/>
          <p:cNvSpPr>
            <a:spLocks noGrp="1"/>
          </p:cNvSpPr>
          <p:nvPr>
            <p:ph type="pic" sz="quarter" idx="50"/>
          </p:nvPr>
        </p:nvSpPr>
        <p:spPr>
          <a:xfrm>
            <a:off x="967761" y="3826926"/>
            <a:ext cx="2011680" cy="2011680"/>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sz="2000"/>
            </a:lvl1pPr>
          </a:lstStyle>
          <a:p>
            <a:r>
              <a:rPr lang="en-US"/>
              <a:t>Click icon to add picture</a:t>
            </a:r>
          </a:p>
        </p:txBody>
      </p:sp>
      <p:sp>
        <p:nvSpPr>
          <p:cNvPr id="16" name="Text Placeholder 1"/>
          <p:cNvSpPr>
            <a:spLocks noGrp="1"/>
          </p:cNvSpPr>
          <p:nvPr>
            <p:ph type="body" sz="quarter" idx="51"/>
          </p:nvPr>
        </p:nvSpPr>
        <p:spPr>
          <a:xfrm>
            <a:off x="3443118" y="3740642"/>
            <a:ext cx="8229600" cy="2194560"/>
          </a:xfrm>
        </p:spPr>
        <p:txBody>
          <a:bodyPr tIns="45720"/>
          <a:lstStyle>
            <a:lvl1pPr marL="111125" indent="-111125">
              <a:defRPr sz="2000">
                <a:solidFill>
                  <a:schemeClr val="accent2"/>
                </a:solidFill>
                <a:latin typeface="+mn-lt"/>
              </a:defRPr>
            </a:lvl1pPr>
            <a:lvl2pPr marL="111125" indent="0">
              <a:spcBef>
                <a:spcPts val="300"/>
              </a:spcBef>
              <a:buNone/>
              <a:defRPr sz="1800">
                <a:latin typeface="+mn-lt"/>
              </a:defRPr>
            </a:lvl2pPr>
            <a:lvl3pPr marL="341313" indent="-230188">
              <a:spcBef>
                <a:spcPts val="600"/>
              </a:spcBef>
              <a:buSzPct val="90000"/>
              <a:buFont typeface="Wingdings 2" panose="05020102010507070707" pitchFamily="18" charset="2"/>
              <a:buChar char=""/>
              <a:defRPr sz="1600"/>
            </a:lvl3pPr>
          </a:lstStyle>
          <a:p>
            <a:pPr lvl="0"/>
            <a:r>
              <a:rPr lang="en-US"/>
              <a:t>Edit Master text styles</a:t>
            </a:r>
          </a:p>
          <a:p>
            <a:pPr lvl="1"/>
            <a:r>
              <a:rPr lang="en-US"/>
              <a:t>Second level</a:t>
            </a:r>
          </a:p>
        </p:txBody>
      </p:sp>
      <p:cxnSp>
        <p:nvCxnSpPr>
          <p:cNvPr id="11" name="Straight Connector 10"/>
          <p:cNvCxnSpPr/>
          <p:nvPr userDrawn="1"/>
        </p:nvCxnSpPr>
        <p:spPr>
          <a:xfrm>
            <a:off x="597718" y="925361"/>
            <a:ext cx="1881240"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34552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Expert Bio">
    <p:spTree>
      <p:nvGrpSpPr>
        <p:cNvPr id="1" name=""/>
        <p:cNvGrpSpPr/>
        <p:nvPr/>
      </p:nvGrpSpPr>
      <p:grpSpPr>
        <a:xfrm>
          <a:off x="0" y="0"/>
          <a:ext cx="0" cy="0"/>
          <a:chOff x="0" y="0"/>
          <a:chExt cx="0" cy="0"/>
        </a:xfrm>
      </p:grpSpPr>
      <p:sp>
        <p:nvSpPr>
          <p:cNvPr id="10" name="Slide Number Placeholder"/>
          <p:cNvSpPr>
            <a:spLocks noGrp="1"/>
          </p:cNvSpPr>
          <p:nvPr>
            <p:ph type="sldNum" sz="quarter" idx="34"/>
          </p:nvPr>
        </p:nvSpPr>
        <p:spPr/>
        <p:txBody>
          <a:bodyPr/>
          <a:lstStyle/>
          <a:p>
            <a:r>
              <a:rPr lang="en-US"/>
              <a:t>brattle.com | </a:t>
            </a:r>
            <a:fld id="{C95ECF09-ED6D-489D-87B4-9DBCD4D54A41}" type="slidenum">
              <a:rPr lang="en-US" smtClean="0"/>
              <a:pPr/>
              <a:t>‹#›</a:t>
            </a:fld>
            <a:endParaRPr lang="en-US"/>
          </a:p>
        </p:txBody>
      </p:sp>
      <p:sp>
        <p:nvSpPr>
          <p:cNvPr id="4" name="Footer Placeholder"/>
          <p:cNvSpPr>
            <a:spLocks noGrp="1"/>
          </p:cNvSpPr>
          <p:nvPr>
            <p:ph type="ftr" sz="quarter" idx="35"/>
          </p:nvPr>
        </p:nvSpPr>
        <p:spPr/>
        <p:txBody>
          <a:bodyPr/>
          <a:lstStyle/>
          <a:p>
            <a:endParaRPr lang="en-US"/>
          </a:p>
        </p:txBody>
      </p:sp>
      <p:sp>
        <p:nvSpPr>
          <p:cNvPr id="14" name="Dsiclaimer"/>
          <p:cNvSpPr>
            <a:spLocks noGrp="1"/>
          </p:cNvSpPr>
          <p:nvPr>
            <p:ph type="body" sz="quarter" idx="49" hasCustomPrompt="1"/>
          </p:nvPr>
        </p:nvSpPr>
        <p:spPr>
          <a:xfrm>
            <a:off x="601334" y="6064654"/>
            <a:ext cx="11071384" cy="344488"/>
          </a:xfrm>
        </p:spPr>
        <p:txBody>
          <a:bodyPr/>
          <a:lstStyle>
            <a:lvl1pPr marL="0" marR="0" indent="0" algn="l" defTabSz="457200" rtl="0" eaLnBrk="1" fontAlgn="auto" latinLnBrk="0" hangingPunct="1">
              <a:lnSpc>
                <a:spcPct val="100000"/>
              </a:lnSpc>
              <a:spcBef>
                <a:spcPts val="1800"/>
              </a:spcBef>
              <a:spcAft>
                <a:spcPts val="0"/>
              </a:spcAft>
              <a:buClrTx/>
              <a:buSzPct val="25000"/>
              <a:buFont typeface="Calibri Light" panose="020F0302020204030204" pitchFamily="34" charset="0"/>
              <a:buNone/>
              <a:tabLst/>
              <a:defRPr sz="1000">
                <a:solidFill>
                  <a:schemeClr val="tx1">
                    <a:lumMod val="75000"/>
                    <a:lumOff val="25000"/>
                  </a:schemeClr>
                </a:solidFill>
              </a:defRPr>
            </a:lvl1pPr>
          </a:lstStyle>
          <a:p>
            <a:pPr marL="87313" marR="0" lvl="0" indent="-87313" algn="l" defTabSz="457200" rtl="0" eaLnBrk="1" fontAlgn="auto" latinLnBrk="0" hangingPunct="1">
              <a:lnSpc>
                <a:spcPct val="100000"/>
              </a:lnSpc>
              <a:spcBef>
                <a:spcPts val="1800"/>
              </a:spcBef>
              <a:spcAft>
                <a:spcPts val="0"/>
              </a:spcAft>
              <a:buClrTx/>
              <a:buSzPct val="25000"/>
              <a:buFont typeface="Calibri Light" panose="020F0302020204030204" pitchFamily="34" charset="0"/>
              <a:buChar char=" "/>
              <a:tabLst/>
              <a:defRPr/>
            </a:pPr>
            <a:r>
              <a:rPr kumimoji="0" lang="en-US" sz="1000" b="0" i="0" u="none" strike="noStrike" kern="1200" cap="none" spc="0" normalizeH="0" baseline="0" noProof="0">
                <a:ln>
                  <a:noFill/>
                </a:ln>
                <a:solidFill>
                  <a:schemeClr val="tx1">
                    <a:lumMod val="75000"/>
                    <a:lumOff val="25000"/>
                  </a:schemeClr>
                </a:solidFill>
                <a:effectLst/>
                <a:uLnTx/>
                <a:uFillTx/>
                <a:latin typeface="+mn-lt"/>
                <a:ea typeface="+mn-ea"/>
                <a:cs typeface="+mn-cs"/>
              </a:rPr>
              <a:t>The views expressed in this presentation are strictly those of the presenter(s) and do not necessarily state or reflect the views of The Brattle Group or its clients. </a:t>
            </a:r>
          </a:p>
        </p:txBody>
      </p:sp>
      <p:sp>
        <p:nvSpPr>
          <p:cNvPr id="46" name="Text Placeholder 5"/>
          <p:cNvSpPr>
            <a:spLocks noGrp="1"/>
          </p:cNvSpPr>
          <p:nvPr>
            <p:ph type="body" sz="quarter" idx="24" hasCustomPrompt="1"/>
          </p:nvPr>
        </p:nvSpPr>
        <p:spPr>
          <a:xfrm>
            <a:off x="512024" y="5476155"/>
            <a:ext cx="3519378" cy="381382"/>
          </a:xfrm>
        </p:spPr>
        <p:txBody>
          <a:bodyPr>
            <a:noAutofit/>
          </a:bodyPr>
          <a:lstStyle>
            <a:lvl1pPr algn="ctr">
              <a:spcBef>
                <a:spcPts val="600"/>
              </a:spcBef>
              <a:defRPr sz="1800" baseline="0">
                <a:latin typeface="+mn-lt"/>
              </a:defRPr>
            </a:lvl1pPr>
          </a:lstStyle>
          <a:p>
            <a:pPr lvl="0"/>
            <a:r>
              <a:rPr lang="en-US"/>
              <a:t>+0.123.456.7890</a:t>
            </a:r>
          </a:p>
        </p:txBody>
      </p:sp>
      <p:sp>
        <p:nvSpPr>
          <p:cNvPr id="43" name="Text Placeholder 4"/>
          <p:cNvSpPr>
            <a:spLocks noGrp="1"/>
          </p:cNvSpPr>
          <p:nvPr>
            <p:ph type="body" sz="quarter" idx="21" hasCustomPrompt="1"/>
          </p:nvPr>
        </p:nvSpPr>
        <p:spPr>
          <a:xfrm>
            <a:off x="512024" y="5094773"/>
            <a:ext cx="3519378" cy="381382"/>
          </a:xfrm>
        </p:spPr>
        <p:txBody>
          <a:bodyPr>
            <a:noAutofit/>
          </a:bodyPr>
          <a:lstStyle>
            <a:lvl1pPr algn="ctr">
              <a:spcBef>
                <a:spcPts val="600"/>
              </a:spcBef>
              <a:defRPr sz="1800" baseline="0">
                <a:latin typeface="+mn-lt"/>
              </a:defRPr>
            </a:lvl1pPr>
          </a:lstStyle>
          <a:p>
            <a:pPr lvl="0"/>
            <a:r>
              <a:rPr lang="en-US"/>
              <a:t>Firstname.Lastname@brattle.com</a:t>
            </a:r>
          </a:p>
        </p:txBody>
      </p:sp>
      <p:sp>
        <p:nvSpPr>
          <p:cNvPr id="52" name="Text Placeholder 3"/>
          <p:cNvSpPr>
            <a:spLocks noGrp="1"/>
          </p:cNvSpPr>
          <p:nvPr>
            <p:ph type="body" sz="quarter" idx="29" hasCustomPrompt="1"/>
          </p:nvPr>
        </p:nvSpPr>
        <p:spPr>
          <a:xfrm>
            <a:off x="502418" y="4648820"/>
            <a:ext cx="3547295" cy="463550"/>
          </a:xfrm>
        </p:spPr>
        <p:txBody>
          <a:bodyPr tIns="91440" anchor="ctr" anchorCtr="0">
            <a:noAutofit/>
          </a:bodyPr>
          <a:lstStyle>
            <a:lvl1pPr algn="ctr">
              <a:defRPr sz="1600" b="1" i="0" cap="all" spc="50" baseline="0">
                <a:solidFill>
                  <a:schemeClr val="accent2">
                    <a:alpha val="75000"/>
                  </a:schemeClr>
                </a:solidFill>
                <a:latin typeface="+mn-lt"/>
              </a:defRPr>
            </a:lvl1pPr>
          </a:lstStyle>
          <a:p>
            <a:pPr lvl="0"/>
            <a:r>
              <a:rPr lang="en-US" sz="1600" b="1" i="0" spc="50" baseline="0">
                <a:latin typeface="+mn-lt"/>
              </a:rPr>
              <a:t>Title | Location</a:t>
            </a:r>
            <a:endParaRPr lang="en-US"/>
          </a:p>
        </p:txBody>
      </p:sp>
      <p:sp>
        <p:nvSpPr>
          <p:cNvPr id="32" name="Text Placeholder 2"/>
          <p:cNvSpPr>
            <a:spLocks noGrp="1"/>
          </p:cNvSpPr>
          <p:nvPr>
            <p:ph type="body" sz="quarter" idx="15" hasCustomPrompt="1"/>
          </p:nvPr>
        </p:nvSpPr>
        <p:spPr>
          <a:xfrm>
            <a:off x="713939" y="4009758"/>
            <a:ext cx="3114675" cy="582613"/>
          </a:xfrm>
        </p:spPr>
        <p:txBody>
          <a:bodyPr tIns="182880">
            <a:noAutofit/>
          </a:bodyPr>
          <a:lstStyle>
            <a:lvl1pPr algn="ctr">
              <a:defRPr sz="2400" baseline="0">
                <a:solidFill>
                  <a:schemeClr val="accent1"/>
                </a:solidFill>
                <a:latin typeface="+mn-lt"/>
              </a:defRPr>
            </a:lvl1pPr>
          </a:lstStyle>
          <a:p>
            <a:pPr lvl="0"/>
            <a:r>
              <a:rPr lang="en-US" err="1"/>
              <a:t>Firstname</a:t>
            </a:r>
            <a:r>
              <a:rPr lang="en-US"/>
              <a:t> </a:t>
            </a:r>
            <a:r>
              <a:rPr lang="en-US" err="1"/>
              <a:t>Lastname</a:t>
            </a:r>
            <a:endParaRPr lang="en-US"/>
          </a:p>
        </p:txBody>
      </p:sp>
      <p:sp>
        <p:nvSpPr>
          <p:cNvPr id="28" name="Picture Placeholder"/>
          <p:cNvSpPr>
            <a:spLocks noGrp="1"/>
          </p:cNvSpPr>
          <p:nvPr>
            <p:ph type="pic" sz="quarter" idx="12"/>
          </p:nvPr>
        </p:nvSpPr>
        <p:spPr>
          <a:xfrm>
            <a:off x="967761" y="1407148"/>
            <a:ext cx="2603878" cy="2601947"/>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lvl1pPr>
          </a:lstStyle>
          <a:p>
            <a:r>
              <a:rPr lang="en-US"/>
              <a:t>Click icon to add picture</a:t>
            </a:r>
          </a:p>
        </p:txBody>
      </p:sp>
      <p:sp>
        <p:nvSpPr>
          <p:cNvPr id="5" name="Text Placeholder 1"/>
          <p:cNvSpPr>
            <a:spLocks noGrp="1"/>
          </p:cNvSpPr>
          <p:nvPr>
            <p:ph type="body" sz="quarter" idx="32"/>
          </p:nvPr>
        </p:nvSpPr>
        <p:spPr>
          <a:xfrm>
            <a:off x="4430713" y="1407149"/>
            <a:ext cx="7242175" cy="4450388"/>
          </a:xfrm>
        </p:spPr>
        <p:txBody>
          <a:bodyPr/>
          <a:lstStyle>
            <a:lvl1pPr marL="111125" indent="-111125">
              <a:defRPr sz="2000">
                <a:solidFill>
                  <a:schemeClr val="accent2"/>
                </a:solidFill>
                <a:latin typeface="+mn-lt"/>
              </a:defRPr>
            </a:lvl1pPr>
            <a:lvl2pPr marL="111125" indent="0">
              <a:buNone/>
              <a:defRPr sz="1800">
                <a:latin typeface="+mn-lt"/>
              </a:defRPr>
            </a:lvl2pPr>
            <a:lvl3pPr marL="341313" indent="-230188">
              <a:spcBef>
                <a:spcPts val="600"/>
              </a:spcBef>
              <a:buSzPct val="90000"/>
              <a:buFont typeface="Wingdings 2" panose="05020102010507070707" pitchFamily="18" charset="2"/>
              <a:buChar char=""/>
              <a:defRPr sz="1600"/>
            </a:lvl3pPr>
          </a:lstStyle>
          <a:p>
            <a:pPr lvl="0"/>
            <a:r>
              <a:rPr lang="en-US"/>
              <a:t>Edit Master text styles</a:t>
            </a:r>
          </a:p>
          <a:p>
            <a:pPr lvl="1"/>
            <a:r>
              <a:rPr lang="en-US"/>
              <a:t>Second level</a:t>
            </a:r>
          </a:p>
          <a:p>
            <a:pPr lvl="2"/>
            <a:r>
              <a:rPr lang="en-US"/>
              <a:t>Third level</a:t>
            </a:r>
          </a:p>
        </p:txBody>
      </p:sp>
      <p:sp>
        <p:nvSpPr>
          <p:cNvPr id="2" name="Title"/>
          <p:cNvSpPr>
            <a:spLocks noGrp="1"/>
          </p:cNvSpPr>
          <p:nvPr>
            <p:ph type="title" hasCustomPrompt="1"/>
          </p:nvPr>
        </p:nvSpPr>
        <p:spPr/>
        <p:txBody>
          <a:bodyPr/>
          <a:lstStyle>
            <a:lvl1pPr>
              <a:defRPr/>
            </a:lvl1pPr>
          </a:lstStyle>
          <a:p>
            <a:r>
              <a:rPr lang="en-US"/>
              <a:t>Presented By</a:t>
            </a:r>
          </a:p>
        </p:txBody>
      </p:sp>
    </p:spTree>
    <p:extLst>
      <p:ext uri="{BB962C8B-B14F-4D97-AF65-F5344CB8AC3E}">
        <p14:creationId xmlns:p14="http://schemas.microsoft.com/office/powerpoint/2010/main" val="42431756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Expert Feature">
    <p:spTree>
      <p:nvGrpSpPr>
        <p:cNvPr id="1" name=""/>
        <p:cNvGrpSpPr/>
        <p:nvPr/>
      </p:nvGrpSpPr>
      <p:grpSpPr>
        <a:xfrm>
          <a:off x="0" y="0"/>
          <a:ext cx="0" cy="0"/>
          <a:chOff x="0" y="0"/>
          <a:chExt cx="0" cy="0"/>
        </a:xfrm>
      </p:grpSpPr>
      <p:pic>
        <p:nvPicPr>
          <p:cNvPr id="17" name="Pattern Background"/>
          <p:cNvPicPr>
            <a:picLocks noChangeAspect="1"/>
          </p:cNvPicPr>
          <p:nvPr/>
        </p:nvPicPr>
        <p:blipFill rotWithShape="1">
          <a:blip r:embed="rId2" cstate="screen">
            <a:extLst>
              <a:ext uri="{28A0092B-C50C-407E-A947-70E740481C1C}">
                <a14:useLocalDpi xmlns:a14="http://schemas.microsoft.com/office/drawing/2010/main"/>
              </a:ext>
            </a:extLst>
          </a:blip>
          <a:srcRect l="-182" r="-76"/>
          <a:stretch/>
        </p:blipFill>
        <p:spPr>
          <a:xfrm>
            <a:off x="-38469" y="1"/>
            <a:ext cx="12248397" cy="2438400"/>
          </a:xfrm>
          <a:prstGeom prst="rect">
            <a:avLst/>
          </a:prstGeom>
        </p:spPr>
      </p:pic>
      <p:sp>
        <p:nvSpPr>
          <p:cNvPr id="10" name="Rectangle"/>
          <p:cNvSpPr/>
          <p:nvPr/>
        </p:nvSpPr>
        <p:spPr>
          <a:xfrm>
            <a:off x="5156079" y="1401337"/>
            <a:ext cx="2032906" cy="8307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p:cNvSpPr>
            <a:spLocks noGrp="1"/>
          </p:cNvSpPr>
          <p:nvPr>
            <p:ph type="sldNum" sz="quarter" idx="38"/>
          </p:nvPr>
        </p:nvSpPr>
        <p:spPr/>
        <p:txBody>
          <a:bodyPr/>
          <a:lstStyle/>
          <a:p>
            <a:r>
              <a:rPr lang="en-US"/>
              <a:t>brattle.com | </a:t>
            </a:r>
            <a:fld id="{C95ECF09-ED6D-489D-87B4-9DBCD4D54A41}" type="slidenum">
              <a:rPr lang="en-US" smtClean="0"/>
              <a:pPr/>
              <a:t>‹#›</a:t>
            </a:fld>
            <a:endParaRPr lang="en-US"/>
          </a:p>
        </p:txBody>
      </p:sp>
      <p:sp>
        <p:nvSpPr>
          <p:cNvPr id="2" name="Footer Placeholder"/>
          <p:cNvSpPr>
            <a:spLocks noGrp="1"/>
          </p:cNvSpPr>
          <p:nvPr>
            <p:ph type="ftr" sz="quarter" idx="39"/>
          </p:nvPr>
        </p:nvSpPr>
        <p:spPr/>
        <p:txBody>
          <a:bodyPr/>
          <a:lstStyle/>
          <a:p>
            <a:endParaRPr lang="en-US"/>
          </a:p>
        </p:txBody>
      </p:sp>
      <p:sp>
        <p:nvSpPr>
          <p:cNvPr id="14" name="Dsiclaimer"/>
          <p:cNvSpPr>
            <a:spLocks noGrp="1"/>
          </p:cNvSpPr>
          <p:nvPr>
            <p:ph type="body" sz="quarter" idx="49" hasCustomPrompt="1"/>
          </p:nvPr>
        </p:nvSpPr>
        <p:spPr>
          <a:xfrm>
            <a:off x="601334" y="6064654"/>
            <a:ext cx="9527403" cy="344488"/>
          </a:xfrm>
        </p:spPr>
        <p:txBody>
          <a:bodyPr/>
          <a:lstStyle>
            <a:lvl1pPr marL="0" marR="0" indent="0" algn="l" defTabSz="457200" rtl="0" eaLnBrk="1" fontAlgn="auto" latinLnBrk="0" hangingPunct="1">
              <a:lnSpc>
                <a:spcPct val="100000"/>
              </a:lnSpc>
              <a:spcBef>
                <a:spcPts val="1800"/>
              </a:spcBef>
              <a:spcAft>
                <a:spcPts val="0"/>
              </a:spcAft>
              <a:buClrTx/>
              <a:buSzPct val="25000"/>
              <a:buFont typeface="Calibri Light" panose="020F0302020204030204" pitchFamily="34" charset="0"/>
              <a:buNone/>
              <a:tabLst/>
              <a:defRPr sz="1000">
                <a:solidFill>
                  <a:schemeClr val="tx1">
                    <a:lumMod val="75000"/>
                    <a:lumOff val="25000"/>
                  </a:schemeClr>
                </a:solidFill>
              </a:defRPr>
            </a:lvl1pPr>
          </a:lstStyle>
          <a:p>
            <a:pPr marL="87313" marR="0" lvl="0" indent="-87313" algn="l" defTabSz="457200" rtl="0" eaLnBrk="1" fontAlgn="auto" latinLnBrk="0" hangingPunct="1">
              <a:lnSpc>
                <a:spcPct val="100000"/>
              </a:lnSpc>
              <a:spcBef>
                <a:spcPts val="1800"/>
              </a:spcBef>
              <a:spcAft>
                <a:spcPts val="0"/>
              </a:spcAft>
              <a:buClrTx/>
              <a:buSzPct val="25000"/>
              <a:buFont typeface="Calibri Light" panose="020F0302020204030204" pitchFamily="34" charset="0"/>
              <a:buChar char=" "/>
              <a:tabLst/>
              <a:defRPr/>
            </a:pPr>
            <a:r>
              <a:rPr kumimoji="0" lang="en-US" sz="1000" b="0" i="0" u="none" strike="noStrike" kern="1200" cap="none" spc="0" normalizeH="0" baseline="0" noProof="0">
                <a:ln>
                  <a:noFill/>
                </a:ln>
                <a:solidFill>
                  <a:schemeClr val="tx1">
                    <a:lumMod val="75000"/>
                    <a:lumOff val="25000"/>
                  </a:schemeClr>
                </a:solidFill>
                <a:effectLst/>
                <a:uLnTx/>
                <a:uFillTx/>
                <a:latin typeface="+mn-lt"/>
                <a:ea typeface="+mn-ea"/>
                <a:cs typeface="+mn-cs"/>
              </a:rPr>
              <a:t>The views expressed in this presentation are strictly those of the presenter(s) and do not necessarily state or reflect the views of The Brattle Group or its clients. </a:t>
            </a:r>
          </a:p>
        </p:txBody>
      </p:sp>
      <p:sp>
        <p:nvSpPr>
          <p:cNvPr id="24" name="Freeform"/>
          <p:cNvSpPr/>
          <p:nvPr/>
        </p:nvSpPr>
        <p:spPr>
          <a:xfrm>
            <a:off x="7188985" y="1"/>
            <a:ext cx="4415380" cy="2583516"/>
          </a:xfrm>
          <a:custGeom>
            <a:avLst/>
            <a:gdLst>
              <a:gd name="connsiteX0" fmla="*/ 645880 w 4415380"/>
              <a:gd name="connsiteY0" fmla="*/ 0 h 2583516"/>
              <a:gd name="connsiteX1" fmla="*/ 4415380 w 4415380"/>
              <a:gd name="connsiteY1" fmla="*/ 0 h 2583516"/>
              <a:gd name="connsiteX2" fmla="*/ 3769501 w 4415380"/>
              <a:gd name="connsiteY2" fmla="*/ 2583516 h 2583516"/>
              <a:gd name="connsiteX3" fmla="*/ 0 w 4415380"/>
              <a:gd name="connsiteY3" fmla="*/ 2583516 h 2583516"/>
            </a:gdLst>
            <a:ahLst/>
            <a:cxnLst>
              <a:cxn ang="0">
                <a:pos x="connsiteX0" y="connsiteY0"/>
              </a:cxn>
              <a:cxn ang="0">
                <a:pos x="connsiteX1" y="connsiteY1"/>
              </a:cxn>
              <a:cxn ang="0">
                <a:pos x="connsiteX2" y="connsiteY2"/>
              </a:cxn>
              <a:cxn ang="0">
                <a:pos x="connsiteX3" y="connsiteY3"/>
              </a:cxn>
            </a:cxnLst>
            <a:rect l="l" t="t" r="r" b="b"/>
            <a:pathLst>
              <a:path w="4415380" h="2583516">
                <a:moveTo>
                  <a:pt x="645880" y="0"/>
                </a:moveTo>
                <a:lnTo>
                  <a:pt x="4415380" y="0"/>
                </a:lnTo>
                <a:lnTo>
                  <a:pt x="3769501" y="2583516"/>
                </a:lnTo>
                <a:lnTo>
                  <a:pt x="0" y="2583516"/>
                </a:lnTo>
                <a:close/>
              </a:path>
            </a:pathLst>
          </a:custGeom>
          <a:solidFill>
            <a:schemeClr val="accent1">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0000"/>
              </a:lnSpc>
              <a:spcBef>
                <a:spcPts val="1200"/>
              </a:spcBef>
              <a:spcAft>
                <a:spcPts val="1200"/>
              </a:spcAft>
            </a:pPr>
            <a:r>
              <a:rPr lang="en-US" sz="11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p>
        </p:txBody>
      </p:sp>
      <p:sp>
        <p:nvSpPr>
          <p:cNvPr id="22" name="Picture Placeholder"/>
          <p:cNvSpPr>
            <a:spLocks noGrp="1"/>
          </p:cNvSpPr>
          <p:nvPr>
            <p:ph type="pic" sz="quarter" idx="36" hasCustomPrompt="1"/>
          </p:nvPr>
        </p:nvSpPr>
        <p:spPr>
          <a:xfrm>
            <a:off x="7319666" y="0"/>
            <a:ext cx="4132853" cy="2708275"/>
          </a:xfrm>
          <a:custGeom>
            <a:avLst/>
            <a:gdLst>
              <a:gd name="connsiteX0" fmla="*/ 677069 w 4132853"/>
              <a:gd name="connsiteY0" fmla="*/ 0 h 2708275"/>
              <a:gd name="connsiteX1" fmla="*/ 4132853 w 4132853"/>
              <a:gd name="connsiteY1" fmla="*/ 0 h 2708275"/>
              <a:gd name="connsiteX2" fmla="*/ 3455785 w 4132853"/>
              <a:gd name="connsiteY2" fmla="*/ 2708275 h 2708275"/>
              <a:gd name="connsiteX3" fmla="*/ 0 w 4132853"/>
              <a:gd name="connsiteY3" fmla="*/ 2708275 h 2708275"/>
            </a:gdLst>
            <a:ahLst/>
            <a:cxnLst>
              <a:cxn ang="0">
                <a:pos x="connsiteX0" y="connsiteY0"/>
              </a:cxn>
              <a:cxn ang="0">
                <a:pos x="connsiteX1" y="connsiteY1"/>
              </a:cxn>
              <a:cxn ang="0">
                <a:pos x="connsiteX2" y="connsiteY2"/>
              </a:cxn>
              <a:cxn ang="0">
                <a:pos x="connsiteX3" y="connsiteY3"/>
              </a:cxn>
            </a:cxnLst>
            <a:rect l="l" t="t" r="r" b="b"/>
            <a:pathLst>
              <a:path w="4132853" h="2708275">
                <a:moveTo>
                  <a:pt x="677069" y="0"/>
                </a:moveTo>
                <a:lnTo>
                  <a:pt x="4132853" y="0"/>
                </a:lnTo>
                <a:lnTo>
                  <a:pt x="3455785" y="2708275"/>
                </a:lnTo>
                <a:lnTo>
                  <a:pt x="0" y="2708275"/>
                </a:lnTo>
                <a:close/>
              </a:path>
            </a:pathLst>
          </a:custGeom>
          <a:effectLst>
            <a:outerShdw blurRad="203200" sx="102000" sy="102000" algn="ctr" rotWithShape="0">
              <a:prstClr val="black">
                <a:alpha val="25000"/>
              </a:prstClr>
            </a:outerShdw>
          </a:effectLst>
        </p:spPr>
        <p:txBody>
          <a:bodyPr wrap="square" anchor="ctr">
            <a:noAutofit/>
          </a:bodyPr>
          <a:lstStyle>
            <a:lvl1pPr algn="ctr">
              <a:defRPr/>
            </a:lvl1pPr>
          </a:lstStyle>
          <a:p>
            <a:r>
              <a:rPr lang="en-US"/>
              <a:t> </a:t>
            </a:r>
          </a:p>
        </p:txBody>
      </p:sp>
      <p:sp>
        <p:nvSpPr>
          <p:cNvPr id="5" name="Text Placeholder 4"/>
          <p:cNvSpPr>
            <a:spLocks noGrp="1"/>
          </p:cNvSpPr>
          <p:nvPr>
            <p:ph type="body" sz="quarter" idx="32"/>
          </p:nvPr>
        </p:nvSpPr>
        <p:spPr>
          <a:xfrm>
            <a:off x="512024" y="2727469"/>
            <a:ext cx="11160694" cy="3468993"/>
          </a:xfrm>
        </p:spPr>
        <p:txBody>
          <a:bodyPr numCol="2" spcCol="457200"/>
          <a:lstStyle>
            <a:lvl1pPr>
              <a:defRPr sz="1800">
                <a:solidFill>
                  <a:schemeClr val="accent2"/>
                </a:solidFill>
                <a:latin typeface="+mn-lt"/>
              </a:defRPr>
            </a:lvl1pPr>
            <a:lvl2pPr marL="111125" indent="0">
              <a:buNone/>
              <a:defRPr sz="1600">
                <a:latin typeface="+mn-lt"/>
              </a:defRPr>
            </a:lvl2pPr>
            <a:lvl3pPr marL="341313" indent="-225425">
              <a:spcBef>
                <a:spcPts val="600"/>
              </a:spcBef>
              <a:buSzPct val="90000"/>
              <a:buFont typeface="Wingdings 2" panose="05020102010507070707" pitchFamily="18" charset="2"/>
              <a:buChar char=""/>
              <a:defRPr sz="1600" baseline="0"/>
            </a:lvl3pPr>
          </a:lstStyle>
          <a:p>
            <a:pPr lvl="0"/>
            <a:r>
              <a:rPr lang="en-US"/>
              <a:t>Edit Master text styles</a:t>
            </a:r>
          </a:p>
          <a:p>
            <a:pPr lvl="1"/>
            <a:r>
              <a:rPr lang="en-US"/>
              <a:t>Second level</a:t>
            </a:r>
          </a:p>
          <a:p>
            <a:pPr lvl="2"/>
            <a:r>
              <a:rPr lang="en-US"/>
              <a:t>Third level</a:t>
            </a:r>
          </a:p>
        </p:txBody>
      </p:sp>
      <p:sp>
        <p:nvSpPr>
          <p:cNvPr id="46" name="Text Placeholder 3"/>
          <p:cNvSpPr>
            <a:spLocks noGrp="1"/>
          </p:cNvSpPr>
          <p:nvPr>
            <p:ph type="body" sz="quarter" idx="24" hasCustomPrompt="1"/>
          </p:nvPr>
        </p:nvSpPr>
        <p:spPr>
          <a:xfrm>
            <a:off x="502419" y="1784923"/>
            <a:ext cx="4653660" cy="369332"/>
          </a:xfrm>
        </p:spPr>
        <p:txBody>
          <a:bodyPr tIns="45720" bIns="45720" anchor="ctr">
            <a:spAutoFit/>
          </a:bodyPr>
          <a:lstStyle>
            <a:lvl1pPr marL="115888" indent="-55563" algn="l">
              <a:spcBef>
                <a:spcPts val="600"/>
              </a:spcBef>
              <a:defRPr sz="1800" baseline="0">
                <a:solidFill>
                  <a:schemeClr val="bg1"/>
                </a:solidFill>
                <a:latin typeface="+mn-lt"/>
              </a:defRPr>
            </a:lvl1pPr>
          </a:lstStyle>
          <a:p>
            <a:pPr lvl="0"/>
            <a:r>
              <a:rPr lang="en-US"/>
              <a:t>+0.123.456.7890</a:t>
            </a:r>
          </a:p>
        </p:txBody>
      </p:sp>
      <p:sp>
        <p:nvSpPr>
          <p:cNvPr id="43" name="Text Placeholder 2"/>
          <p:cNvSpPr>
            <a:spLocks noGrp="1"/>
          </p:cNvSpPr>
          <p:nvPr>
            <p:ph type="body" sz="quarter" idx="21" hasCustomPrompt="1"/>
          </p:nvPr>
        </p:nvSpPr>
        <p:spPr>
          <a:xfrm>
            <a:off x="502419" y="1396397"/>
            <a:ext cx="4653660" cy="369332"/>
          </a:xfrm>
        </p:spPr>
        <p:txBody>
          <a:bodyPr tIns="45720" bIns="45720" anchor="ctr">
            <a:spAutoFit/>
          </a:bodyPr>
          <a:lstStyle>
            <a:lvl1pPr marL="115888" indent="-55563" algn="l">
              <a:spcBef>
                <a:spcPts val="600"/>
              </a:spcBef>
              <a:defRPr sz="1800" baseline="0">
                <a:solidFill>
                  <a:schemeClr val="bg1"/>
                </a:solidFill>
                <a:latin typeface="+mn-lt"/>
              </a:defRPr>
            </a:lvl1pPr>
          </a:lstStyle>
          <a:p>
            <a:pPr lvl="0"/>
            <a:r>
              <a:rPr lang="en-US"/>
              <a:t>Firstname.Lastname@brattle.com</a:t>
            </a:r>
          </a:p>
        </p:txBody>
      </p:sp>
      <p:sp>
        <p:nvSpPr>
          <p:cNvPr id="52" name="Text Placeholder 2"/>
          <p:cNvSpPr>
            <a:spLocks noGrp="1"/>
          </p:cNvSpPr>
          <p:nvPr>
            <p:ph type="body" sz="quarter" idx="29" hasCustomPrompt="1"/>
          </p:nvPr>
        </p:nvSpPr>
        <p:spPr>
          <a:xfrm>
            <a:off x="502418" y="1038379"/>
            <a:ext cx="6543841" cy="338554"/>
          </a:xfrm>
        </p:spPr>
        <p:txBody>
          <a:bodyPr tIns="45720" bIns="45720" anchor="ctr">
            <a:spAutoFit/>
          </a:bodyPr>
          <a:lstStyle>
            <a:lvl1pPr marL="115888" indent="-55563" algn="l">
              <a:defRPr sz="1600" b="1" i="0" cap="all" spc="50" baseline="0">
                <a:solidFill>
                  <a:schemeClr val="accent2">
                    <a:lumMod val="60000"/>
                    <a:lumOff val="40000"/>
                  </a:schemeClr>
                </a:solidFill>
                <a:latin typeface="+mn-lt"/>
              </a:defRPr>
            </a:lvl1pPr>
          </a:lstStyle>
          <a:p>
            <a:pPr lvl="0"/>
            <a:r>
              <a:rPr lang="en-US" sz="1600" b="1" i="0" spc="50" baseline="0">
                <a:latin typeface="+mn-lt"/>
              </a:rPr>
              <a:t>Title | Location</a:t>
            </a:r>
            <a:endParaRPr lang="en-US"/>
          </a:p>
        </p:txBody>
      </p:sp>
      <p:sp>
        <p:nvSpPr>
          <p:cNvPr id="32" name="Text Placeholder 1"/>
          <p:cNvSpPr>
            <a:spLocks noGrp="1"/>
          </p:cNvSpPr>
          <p:nvPr>
            <p:ph type="body" sz="quarter" idx="15" hasCustomPrompt="1"/>
          </p:nvPr>
        </p:nvSpPr>
        <p:spPr>
          <a:xfrm>
            <a:off x="502419" y="430354"/>
            <a:ext cx="6543840" cy="582613"/>
          </a:xfrm>
        </p:spPr>
        <p:txBody>
          <a:bodyPr tIns="91440" bIns="91440" anchor="ctr">
            <a:noAutofit/>
          </a:bodyPr>
          <a:lstStyle>
            <a:lvl1pPr algn="l">
              <a:defRPr sz="3200" baseline="0">
                <a:solidFill>
                  <a:schemeClr val="bg1"/>
                </a:solidFill>
                <a:latin typeface="+mn-lt"/>
              </a:defRPr>
            </a:lvl1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18025093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EA711-3229-B42A-1E6C-A55BBD10C9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F30E48-8F3C-51BE-4AD9-184DA01D7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85336B-4166-853F-424D-5F992F8CC1CA}"/>
              </a:ext>
            </a:extLst>
          </p:cNvPr>
          <p:cNvSpPr>
            <a:spLocks noGrp="1"/>
          </p:cNvSpPr>
          <p:nvPr>
            <p:ph type="dt" sz="half" idx="10"/>
          </p:nvPr>
        </p:nvSpPr>
        <p:spPr/>
        <p:txBody>
          <a:bodyPr/>
          <a:lstStyle/>
          <a:p>
            <a:fld id="{4D1C25B9-016D-4087-BAD1-C80716F006AB}" type="datetimeFigureOut">
              <a:rPr lang="en-US" smtClean="0"/>
              <a:t>9/26/2025</a:t>
            </a:fld>
            <a:endParaRPr lang="en-US"/>
          </a:p>
        </p:txBody>
      </p:sp>
      <p:sp>
        <p:nvSpPr>
          <p:cNvPr id="5" name="Footer Placeholder 4">
            <a:extLst>
              <a:ext uri="{FF2B5EF4-FFF2-40B4-BE49-F238E27FC236}">
                <a16:creationId xmlns:a16="http://schemas.microsoft.com/office/drawing/2014/main" id="{E4536E0D-0BE3-8A6B-2240-CE424DF4D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6BFD68-28A9-B550-09A3-7321F6D8873F}"/>
              </a:ext>
            </a:extLst>
          </p:cNvPr>
          <p:cNvSpPr>
            <a:spLocks noGrp="1"/>
          </p:cNvSpPr>
          <p:nvPr>
            <p:ph type="sldNum" sz="quarter" idx="12"/>
          </p:nvPr>
        </p:nvSpPr>
        <p:spPr/>
        <p:txBody>
          <a:bodyPr/>
          <a:lstStyle/>
          <a:p>
            <a:fld id="{FD09D13C-E284-472C-8F51-29C50C240F97}" type="slidenum">
              <a:rPr lang="en-US" smtClean="0"/>
              <a:t>‹#›</a:t>
            </a:fld>
            <a:endParaRPr lang="en-US"/>
          </a:p>
        </p:txBody>
      </p:sp>
    </p:spTree>
    <p:extLst>
      <p:ext uri="{BB962C8B-B14F-4D97-AF65-F5344CB8AC3E}">
        <p14:creationId xmlns:p14="http://schemas.microsoft.com/office/powerpoint/2010/main" val="2304911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14.emf"/><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3.jpe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13.jpe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18.emf"/><Relationship Id="rId5" Type="http://schemas.openxmlformats.org/officeDocument/2006/relationships/slideLayout" Target="../slideLayouts/slideLayout49.xml"/><Relationship Id="rId10" Type="http://schemas.openxmlformats.org/officeDocument/2006/relationships/theme" Target="../theme/theme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theme" Target="../theme/theme5.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image" Target="../media/image27.png"/><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7.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8.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9.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DCB29-55A0-43A1-85B7-757D5877C896}" type="datetimeFigureOut">
              <a:rPr lang="en-US" smtClean="0"/>
              <a:t>9/26/2025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E0F5D-4AD9-42C8-9C94-70137C50ECB6}" type="slidenum">
              <a:rPr lang="en-US" smtClean="0"/>
              <a:t>‹#›</a:t>
            </a:fld>
            <a:endParaRPr lang="en-US"/>
          </a:p>
        </p:txBody>
      </p:sp>
    </p:spTree>
    <p:extLst>
      <p:ext uri="{BB962C8B-B14F-4D97-AF65-F5344CB8AC3E}">
        <p14:creationId xmlns:p14="http://schemas.microsoft.com/office/powerpoint/2010/main" val="2765553303"/>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665" r:id="rId4"/>
    <p:sldLayoutId id="2147483821" r:id="rId5"/>
    <p:sldLayoutId id="2147483822" r:id="rId6"/>
    <p:sldLayoutId id="2147483823" r:id="rId7"/>
    <p:sldLayoutId id="2147483824" r:id="rId8"/>
    <p:sldLayoutId id="2147483670" r:id="rId9"/>
    <p:sldLayoutId id="2147483825"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9FE89D-9607-403A-8A8D-19FC734225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7BAECC-C0E4-43F6-B47A-91217CD26F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EBC88-C2EB-47ED-8440-9CA0576843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F9D2A-EA97-4F3E-9A00-F9CC28341A3E}" type="datetimeFigureOut">
              <a:rPr lang="en-US" smtClean="0"/>
              <a:t>9/26/2025</a:t>
            </a:fld>
            <a:endParaRPr lang="en-US"/>
          </a:p>
        </p:txBody>
      </p:sp>
      <p:sp>
        <p:nvSpPr>
          <p:cNvPr id="5" name="Footer Placeholder 4">
            <a:extLst>
              <a:ext uri="{FF2B5EF4-FFF2-40B4-BE49-F238E27FC236}">
                <a16:creationId xmlns:a16="http://schemas.microsoft.com/office/drawing/2014/main" id="{95972841-2626-4498-BDA2-4F77EFE2F0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AB8CE2-E50A-415C-863A-82332C636B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E2010B-E3D2-4DCA-ADC0-CD5ADB6AA6A3}" type="slidenum">
              <a:rPr lang="en-US" smtClean="0"/>
              <a:t>‹#›</a:t>
            </a:fld>
            <a:endParaRPr lang="en-US"/>
          </a:p>
        </p:txBody>
      </p:sp>
    </p:spTree>
    <p:extLst>
      <p:ext uri="{BB962C8B-B14F-4D97-AF65-F5344CB8AC3E}">
        <p14:creationId xmlns:p14="http://schemas.microsoft.com/office/powerpoint/2010/main" val="25999712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678" r:id="rId5"/>
    <p:sldLayoutId id="2147483679" r:id="rId6"/>
    <p:sldLayoutId id="2147483831" r:id="rId7"/>
    <p:sldLayoutId id="2147483681" r:id="rId8"/>
    <p:sldLayoutId id="214748383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46660-1B9D-4121-98B0-EE08274DD3AF}"/>
              </a:ext>
            </a:extLst>
          </p:cNvPr>
          <p:cNvSpPr>
            <a:spLocks noGrp="1"/>
          </p:cNvSpPr>
          <p:nvPr>
            <p:ph type="title"/>
          </p:nvPr>
        </p:nvSpPr>
        <p:spPr>
          <a:xfrm>
            <a:off x="1127125" y="1530028"/>
            <a:ext cx="9931402" cy="974865"/>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6F6A2B63-9C62-4112-86D7-2477D68F4E6D}"/>
              </a:ext>
            </a:extLst>
          </p:cNvPr>
          <p:cNvSpPr>
            <a:spLocks noGrp="1"/>
          </p:cNvSpPr>
          <p:nvPr>
            <p:ph type="body" idx="1"/>
          </p:nvPr>
        </p:nvSpPr>
        <p:spPr>
          <a:xfrm>
            <a:off x="1127124" y="2695574"/>
            <a:ext cx="9931403" cy="2782413"/>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8DD9CAB7-D893-03F7-5609-30EA30F7B735}"/>
              </a:ext>
            </a:extLst>
          </p:cNvPr>
          <p:cNvPicPr>
            <a:picLocks/>
          </p:cNvPicPr>
          <p:nvPr userDrawn="1"/>
        </p:nvPicPr>
        <p:blipFill>
          <a:blip r:embed="rId24" cstate="print">
            <a:extLst>
              <a:ext uri="{28A0092B-C50C-407E-A947-70E740481C1C}">
                <a14:useLocalDpi xmlns:a14="http://schemas.microsoft.com/office/drawing/2010/main" val="0"/>
              </a:ext>
            </a:extLst>
          </a:blip>
          <a:stretch>
            <a:fillRect/>
          </a:stretch>
        </p:blipFill>
        <p:spPr>
          <a:xfrm>
            <a:off x="25398" y="6469657"/>
            <a:ext cx="12192001" cy="9144"/>
          </a:xfrm>
          <a:prstGeom prst="rect">
            <a:avLst/>
          </a:prstGeom>
        </p:spPr>
      </p:pic>
      <p:pic>
        <p:nvPicPr>
          <p:cNvPr id="7" name="Picture 6">
            <a:extLst>
              <a:ext uri="{FF2B5EF4-FFF2-40B4-BE49-F238E27FC236}">
                <a16:creationId xmlns:a16="http://schemas.microsoft.com/office/drawing/2014/main" id="{11720580-8F77-892F-9BFD-332437DC25C2}"/>
              </a:ext>
            </a:extLst>
          </p:cNvPr>
          <p:cNvPicPr>
            <a:picLocks noChangeAspect="1"/>
          </p:cNvPicPr>
          <p:nvPr userDrawn="1"/>
        </p:nvPicPr>
        <p:blipFill>
          <a:blip r:embed="rId25"/>
          <a:stretch>
            <a:fillRect/>
          </a:stretch>
        </p:blipFill>
        <p:spPr>
          <a:xfrm>
            <a:off x="1127125" y="901887"/>
            <a:ext cx="1408937" cy="282661"/>
          </a:xfrm>
          <a:prstGeom prst="rect">
            <a:avLst/>
          </a:prstGeom>
        </p:spPr>
      </p:pic>
    </p:spTree>
    <p:extLst>
      <p:ext uri="{BB962C8B-B14F-4D97-AF65-F5344CB8AC3E}">
        <p14:creationId xmlns:p14="http://schemas.microsoft.com/office/powerpoint/2010/main" val="985207189"/>
      </p:ext>
    </p:extLst>
  </p:cSld>
  <p:clrMap bg1="dk1" tx1="lt1" bg2="dk2" tx2="lt2" accent1="accent1" accent2="accent2" accent3="accent3" accent4="accent4" accent5="accent5" accent6="accent6" hlink="hlink" folHlink="folHlink"/>
  <p:sldLayoutIdLst>
    <p:sldLayoutId id="2147483661" r:id="rId1"/>
    <p:sldLayoutId id="2147483799" r:id="rId2"/>
    <p:sldLayoutId id="2147483662" r:id="rId3"/>
    <p:sldLayoutId id="2147483663" r:id="rId4"/>
    <p:sldLayoutId id="2147483664" r:id="rId5"/>
    <p:sldLayoutId id="2147483666" r:id="rId6"/>
    <p:sldLayoutId id="2147483667" r:id="rId7"/>
    <p:sldLayoutId id="2147483668" r:id="rId8"/>
    <p:sldLayoutId id="2147483669" r:id="rId9"/>
    <p:sldLayoutId id="2147483671" r:id="rId10"/>
    <p:sldLayoutId id="2147483673" r:id="rId11"/>
    <p:sldLayoutId id="2147483859" r:id="rId12"/>
    <p:sldLayoutId id="2147483675" r:id="rId13"/>
    <p:sldLayoutId id="2147483860" r:id="rId14"/>
    <p:sldLayoutId id="2147483861" r:id="rId15"/>
    <p:sldLayoutId id="2147483862" r:id="rId16"/>
    <p:sldLayoutId id="2147483682" r:id="rId17"/>
    <p:sldLayoutId id="2147483687" r:id="rId18"/>
    <p:sldLayoutId id="2147483688" r:id="rId19"/>
    <p:sldLayoutId id="2147483768" r:id="rId20"/>
    <p:sldLayoutId id="2147483796" r:id="rId21"/>
    <p:sldLayoutId id="2147483815" r:id="rId22"/>
  </p:sldLayoutIdLst>
  <p:hf hdr="0" ftr="0" dt="0"/>
  <p:txStyles>
    <p:titleStyle>
      <a:lvl1pPr algn="l" defTabSz="914400" rtl="0" eaLnBrk="1" latinLnBrk="0" hangingPunct="1">
        <a:lnSpc>
          <a:spcPct val="120000"/>
        </a:lnSpc>
        <a:spcBef>
          <a:spcPts val="100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0">
          <p15:clr>
            <a:srgbClr val="F26B43"/>
          </p15:clr>
        </p15:guide>
        <p15:guide id="2" pos="697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BBD5C7-7D88-F20B-A447-89C83140CE58}"/>
              </a:ext>
            </a:extLst>
          </p:cNvPr>
          <p:cNvPicPr>
            <a:picLocks noChangeAspect="1"/>
          </p:cNvPicPr>
          <p:nvPr userDrawn="1"/>
        </p:nvPicPr>
        <p:blipFill>
          <a:blip r:embed="rId11"/>
          <a:stretch>
            <a:fillRect/>
          </a:stretch>
        </p:blipFill>
        <p:spPr>
          <a:xfrm>
            <a:off x="1127125" y="912397"/>
            <a:ext cx="1408176" cy="282509"/>
          </a:xfrm>
          <a:prstGeom prst="rect">
            <a:avLst/>
          </a:prstGeom>
        </p:spPr>
      </p:pic>
      <p:sp>
        <p:nvSpPr>
          <p:cNvPr id="2" name="Title Placeholder 1">
            <a:extLst>
              <a:ext uri="{FF2B5EF4-FFF2-40B4-BE49-F238E27FC236}">
                <a16:creationId xmlns:a16="http://schemas.microsoft.com/office/drawing/2014/main" id="{41046660-1B9D-4121-98B0-EE08274DD3AF}"/>
              </a:ext>
            </a:extLst>
          </p:cNvPr>
          <p:cNvSpPr>
            <a:spLocks noGrp="1"/>
          </p:cNvSpPr>
          <p:nvPr>
            <p:ph type="title"/>
          </p:nvPr>
        </p:nvSpPr>
        <p:spPr>
          <a:xfrm>
            <a:off x="1127125" y="1530028"/>
            <a:ext cx="9931402" cy="974865"/>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6F6A2B63-9C62-4112-86D7-2477D68F4E6D}"/>
              </a:ext>
            </a:extLst>
          </p:cNvPr>
          <p:cNvSpPr>
            <a:spLocks noGrp="1"/>
          </p:cNvSpPr>
          <p:nvPr>
            <p:ph type="body" idx="1"/>
          </p:nvPr>
        </p:nvSpPr>
        <p:spPr>
          <a:xfrm>
            <a:off x="1127124" y="2695574"/>
            <a:ext cx="9931403" cy="2782413"/>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C06BD78E-DEC9-CF34-62D5-92FC731FE82D}"/>
              </a:ext>
            </a:extLst>
          </p:cNvPr>
          <p:cNvPicPr>
            <a:picLocks/>
          </p:cNvPicPr>
          <p:nvPr userDrawn="1"/>
        </p:nvPicPr>
        <p:blipFill>
          <a:blip r:embed="rId12" cstate="print">
            <a:extLst>
              <a:ext uri="{28A0092B-C50C-407E-A947-70E740481C1C}">
                <a14:useLocalDpi xmlns:a14="http://schemas.microsoft.com/office/drawing/2010/main" val="0"/>
              </a:ext>
            </a:extLst>
          </a:blip>
          <a:stretch>
            <a:fillRect/>
          </a:stretch>
        </p:blipFill>
        <p:spPr>
          <a:xfrm>
            <a:off x="25398" y="6490677"/>
            <a:ext cx="12192001" cy="9144"/>
          </a:xfrm>
          <a:prstGeom prst="rect">
            <a:avLst/>
          </a:prstGeom>
        </p:spPr>
      </p:pic>
    </p:spTree>
    <p:extLst>
      <p:ext uri="{BB962C8B-B14F-4D97-AF65-F5344CB8AC3E}">
        <p14:creationId xmlns:p14="http://schemas.microsoft.com/office/powerpoint/2010/main" val="2710276965"/>
      </p:ext>
    </p:extLst>
  </p:cSld>
  <p:clrMap bg1="lt1" tx1="dk1" bg2="lt2" tx2="dk2" accent1="accent1" accent2="accent2" accent3="accent3" accent4="accent4" accent5="accent5" accent6="accent6" hlink="hlink" folHlink="folHlink"/>
  <p:sldLayoutIdLst>
    <p:sldLayoutId id="2147483692" r:id="rId1"/>
    <p:sldLayoutId id="2147483816" r:id="rId2"/>
    <p:sldLayoutId id="2147483693" r:id="rId3"/>
    <p:sldLayoutId id="2147483695" r:id="rId4"/>
    <p:sldLayoutId id="2147483696" r:id="rId5"/>
    <p:sldLayoutId id="2147483701" r:id="rId6"/>
    <p:sldLayoutId id="2147483703" r:id="rId7"/>
    <p:sldLayoutId id="2147483712" r:id="rId8"/>
    <p:sldLayoutId id="2147483723" r:id="rId9"/>
  </p:sldLayoutIdLst>
  <p:hf hdr="0" ftr="0" dt="0"/>
  <p:txStyles>
    <p:titleStyle>
      <a:lvl1pPr algn="l" defTabSz="914400" rtl="0" eaLnBrk="1" latinLnBrk="0" hangingPunct="1">
        <a:lnSpc>
          <a:spcPct val="120000"/>
        </a:lnSpc>
        <a:spcBef>
          <a:spcPts val="1000"/>
        </a:spcBef>
        <a:buNone/>
        <a:defRPr sz="4400" b="1" i="0" kern="1200">
          <a:solidFill>
            <a:schemeClr val="tx1"/>
          </a:solidFill>
          <a:latin typeface="Lexend SemiBold" pitchFamily="2" charset="77"/>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b="0" i="0" kern="1200">
          <a:solidFill>
            <a:schemeClr val="tx1"/>
          </a:solidFill>
          <a:latin typeface="Lexend Light" pitchFamily="2" charset="77"/>
          <a:ea typeface="+mn-ea"/>
          <a:cs typeface="+mn-cs"/>
        </a:defRPr>
      </a:lvl1pPr>
      <a:lvl2pPr marL="6858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Lexend Light" pitchFamily="2" charset="77"/>
          <a:ea typeface="+mn-ea"/>
          <a:cs typeface="+mn-cs"/>
        </a:defRPr>
      </a:lvl2pPr>
      <a:lvl3pPr marL="1143000" indent="-228600" algn="l" defTabSz="914400" rtl="0" eaLnBrk="1" latinLnBrk="0" hangingPunct="1">
        <a:lnSpc>
          <a:spcPct val="120000"/>
        </a:lnSpc>
        <a:spcBef>
          <a:spcPts val="1000"/>
        </a:spcBef>
        <a:buFont typeface="Arial" panose="020B0604020202020204" pitchFamily="34" charset="0"/>
        <a:buChar char="•"/>
        <a:defRPr sz="2000" b="0" i="0" kern="1200">
          <a:solidFill>
            <a:schemeClr val="tx1"/>
          </a:solidFill>
          <a:latin typeface="Lexend Light" pitchFamily="2" charset="77"/>
          <a:ea typeface="+mn-ea"/>
          <a:cs typeface="+mn-cs"/>
        </a:defRPr>
      </a:lvl3pPr>
      <a:lvl4pPr marL="16002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Lexend Light" pitchFamily="2" charset="77"/>
          <a:ea typeface="+mn-ea"/>
          <a:cs typeface="+mn-cs"/>
        </a:defRPr>
      </a:lvl4pPr>
      <a:lvl5pPr marL="20574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Lexend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0">
          <p15:clr>
            <a:srgbClr val="F26B43"/>
          </p15:clr>
        </p15:guide>
        <p15:guide id="2" pos="697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508000" y="512748"/>
            <a:ext cx="10231535" cy="555476"/>
          </a:xfrm>
          <a:prstGeom prst="rect">
            <a:avLst/>
          </a:prstGeom>
        </p:spPr>
        <p:txBody>
          <a:bodyPr vert="horz" lIns="73152" tIns="45720" rIns="91440" bIns="91440" rtlCol="0" anchor="b" anchorCtr="0">
            <a:noAutofit/>
          </a:bodyPr>
          <a:lstStyle/>
          <a:p>
            <a:r>
              <a:rPr lang="en-US"/>
              <a:t>Click to edit Master title style</a:t>
            </a:r>
          </a:p>
        </p:txBody>
      </p:sp>
      <p:sp>
        <p:nvSpPr>
          <p:cNvPr id="5" name="Text Placeholder 4"/>
          <p:cNvSpPr>
            <a:spLocks noGrp="1"/>
          </p:cNvSpPr>
          <p:nvPr>
            <p:ph type="body" idx="1"/>
          </p:nvPr>
        </p:nvSpPr>
        <p:spPr>
          <a:xfrm>
            <a:off x="508000" y="1181100"/>
            <a:ext cx="11164718" cy="4995864"/>
          </a:xfrm>
          <a:prstGeom prst="rect">
            <a:avLst/>
          </a:prstGeom>
        </p:spPr>
        <p:txBody>
          <a:bodyPr vert="horz" lIns="0" tIns="18288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507999" y="6356350"/>
            <a:ext cx="9620739" cy="365125"/>
          </a:xfrm>
          <a:prstGeom prst="rect">
            <a:avLst/>
          </a:prstGeom>
        </p:spPr>
        <p:txBody>
          <a:bodyPr vert="horz" lIns="91440" tIns="45720" rIns="91440" bIns="45720" rtlCol="0" anchor="ctr"/>
          <a:lstStyle>
            <a:lvl1pPr marL="0" indent="0" algn="l">
              <a:defRPr sz="1000">
                <a:solidFill>
                  <a:schemeClr val="bg2"/>
                </a:solidFill>
              </a:defRPr>
            </a:lvl1pPr>
          </a:lstStyle>
          <a:p>
            <a:r>
              <a:rPr lang="en-US"/>
              <a:t>Privileged and confidential. Prepared at the request of counsel. </a:t>
            </a:r>
          </a:p>
        </p:txBody>
      </p:sp>
      <p:sp>
        <p:nvSpPr>
          <p:cNvPr id="3" name="Slide Number Placeholder 2"/>
          <p:cNvSpPr>
            <a:spLocks noGrp="1"/>
          </p:cNvSpPr>
          <p:nvPr>
            <p:ph type="sldNum" sz="quarter" idx="4"/>
          </p:nvPr>
        </p:nvSpPr>
        <p:spPr>
          <a:xfrm>
            <a:off x="10219174" y="6356350"/>
            <a:ext cx="1453544" cy="365125"/>
          </a:xfrm>
          <a:prstGeom prst="rect">
            <a:avLst/>
          </a:prstGeom>
        </p:spPr>
        <p:txBody>
          <a:bodyPr vert="horz" lIns="91440" tIns="45720" rIns="91440" bIns="45720" rtlCol="0" anchor="ctr"/>
          <a:lstStyle>
            <a:lvl1pPr algn="r">
              <a:defRPr sz="1000">
                <a:solidFill>
                  <a:schemeClr val="bg2"/>
                </a:solidFill>
              </a:defRPr>
            </a:lvl1pPr>
          </a:lstStyle>
          <a:p>
            <a:r>
              <a:rPr lang="en-US"/>
              <a:t>brattle.com | </a:t>
            </a:r>
            <a:fld id="{C95ECF09-ED6D-489D-87B4-9DBCD4D54A41}" type="slidenum">
              <a:rPr lang="en-US" smtClean="0"/>
              <a:pPr/>
              <a:t>‹#›</a:t>
            </a:fld>
            <a:endParaRPr lang="en-US"/>
          </a:p>
        </p:txBody>
      </p:sp>
    </p:spTree>
    <p:extLst>
      <p:ext uri="{BB962C8B-B14F-4D97-AF65-F5344CB8AC3E}">
        <p14:creationId xmlns:p14="http://schemas.microsoft.com/office/powerpoint/2010/main" val="917619041"/>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 id="2147483924" r:id="rId21"/>
    <p:sldLayoutId id="2147483925" r:id="rId22"/>
  </p:sldLayoutIdLst>
  <p:hf hdr="0" dt="0"/>
  <p:txStyles>
    <p:titleStyle>
      <a:lvl1pPr algn="l" defTabSz="457200" rtl="0" eaLnBrk="1" latinLnBrk="0" hangingPunct="1">
        <a:lnSpc>
          <a:spcPct val="80000"/>
        </a:lnSpc>
        <a:spcBef>
          <a:spcPct val="0"/>
        </a:spcBef>
        <a:buNone/>
        <a:defRPr sz="3200" kern="1200">
          <a:solidFill>
            <a:schemeClr val="accent1"/>
          </a:solidFill>
          <a:latin typeface="Calibri" panose="020F0502020204030204" pitchFamily="34" charset="0"/>
          <a:ea typeface="+mj-ea"/>
          <a:cs typeface="Calibri" panose="020F0502020204030204" pitchFamily="34" charset="0"/>
        </a:defRPr>
      </a:lvl1pPr>
    </p:titleStyle>
    <p:bodyStyle>
      <a:lvl1pPr marL="87313" indent="-87313" algn="l" defTabSz="457200" rtl="0" eaLnBrk="1" latinLnBrk="0" hangingPunct="1">
        <a:spcBef>
          <a:spcPts val="1800"/>
        </a:spcBef>
        <a:buSzPct val="25000"/>
        <a:buFont typeface="Calibri Light" panose="020F0302020204030204" pitchFamily="34" charset="0"/>
        <a:buChar char=" "/>
        <a:defRPr sz="2400" kern="1200">
          <a:solidFill>
            <a:schemeClr val="tx1"/>
          </a:solidFill>
          <a:latin typeface="+mn-lt"/>
          <a:ea typeface="+mn-ea"/>
          <a:cs typeface="+mn-cs"/>
        </a:defRPr>
      </a:lvl1pPr>
      <a:lvl2pPr marL="346075" indent="-234950" algn="l" defTabSz="457200" rtl="0" eaLnBrk="1" latinLnBrk="0" hangingPunct="1">
        <a:spcBef>
          <a:spcPts val="600"/>
        </a:spcBef>
        <a:buClr>
          <a:schemeClr val="accent2"/>
        </a:buClr>
        <a:buSzPct val="90000"/>
        <a:buFont typeface="Wingdings 2" panose="05020102010507070707" pitchFamily="18" charset="2"/>
        <a:buChar char=""/>
        <a:defRPr sz="2200" kern="1200">
          <a:solidFill>
            <a:schemeClr val="tx1"/>
          </a:solidFill>
          <a:latin typeface="+mn-lt"/>
          <a:ea typeface="+mn-ea"/>
          <a:cs typeface="+mn-cs"/>
        </a:defRPr>
      </a:lvl2pPr>
      <a:lvl3pPr marL="573088" indent="-227013" algn="l" defTabSz="457200" rtl="0" eaLnBrk="1" latinLnBrk="0" hangingPunct="1">
        <a:spcBef>
          <a:spcPts val="300"/>
        </a:spcBef>
        <a:buClr>
          <a:schemeClr val="accent2"/>
        </a:buClr>
        <a:buSzPct val="100000"/>
        <a:buFont typeface="Calibri" panose="020F0502020204030204" pitchFamily="34" charset="0"/>
        <a:buChar char="–"/>
        <a:defRPr sz="2000" kern="1200">
          <a:solidFill>
            <a:schemeClr val="tx1"/>
          </a:solidFill>
          <a:latin typeface="+mn-lt"/>
          <a:ea typeface="+mn-ea"/>
          <a:cs typeface="+mn-cs"/>
        </a:defRPr>
      </a:lvl3pPr>
      <a:lvl4pPr marL="803275" indent="-230188" algn="l" defTabSz="457200" rtl="0" eaLnBrk="1" latinLnBrk="0" hangingPunct="1">
        <a:spcBef>
          <a:spcPts val="300"/>
        </a:spcBef>
        <a:buClr>
          <a:schemeClr val="tx1">
            <a:lumMod val="60000"/>
            <a:lumOff val="40000"/>
          </a:schemeClr>
        </a:buClr>
        <a:buSzPct val="70000"/>
        <a:buFont typeface="Wingdings 3" panose="05040102010807070707" pitchFamily="18" charset="2"/>
        <a:buChar char=""/>
        <a:defRPr sz="1600" kern="1200">
          <a:solidFill>
            <a:schemeClr val="tx1"/>
          </a:solidFill>
          <a:latin typeface="+mn-lt"/>
          <a:ea typeface="+mn-ea"/>
          <a:cs typeface="+mn-cs"/>
        </a:defRPr>
      </a:lvl4pPr>
      <a:lvl5pPr marL="349250" indent="-255588" algn="l" defTabSz="457200" rtl="0" eaLnBrk="1" latinLnBrk="0" hangingPunct="1">
        <a:spcBef>
          <a:spcPts val="1800"/>
        </a:spcBef>
        <a:buClr>
          <a:schemeClr val="accent2"/>
        </a:buClr>
        <a:buSzPct val="150000"/>
        <a:buFont typeface="Calibri" panose="020F0502020204030204" pitchFamily="34" charset="0"/>
        <a:buChar char="‟"/>
        <a:defRPr sz="2200" i="1" kern="1200" baseline="0">
          <a:solidFill>
            <a:schemeClr val="tx1"/>
          </a:solidFill>
          <a:latin typeface="+mn-lt"/>
          <a:ea typeface="+mn-ea"/>
          <a:cs typeface="+mn-cs"/>
        </a:defRPr>
      </a:lvl5pPr>
      <a:lvl6pPr marL="93663" indent="-73025" algn="l" defTabSz="457200" rtl="0" eaLnBrk="1" latinLnBrk="0" hangingPunct="1">
        <a:spcBef>
          <a:spcPts val="3000"/>
        </a:spcBef>
        <a:buSzPct val="25000"/>
        <a:buFont typeface="Calibri" panose="020F0502020204030204" pitchFamily="34" charset="0"/>
        <a:buChar char=" "/>
        <a:defRPr sz="1600" b="1" i="0" kern="1200" cap="all" spc="50" baseline="0">
          <a:solidFill>
            <a:schemeClr val="accent2"/>
          </a:solidFill>
          <a:latin typeface="Calibri" panose="020F0502020204030204" pitchFamily="34" charset="0"/>
          <a:ea typeface="+mn-ea"/>
          <a:cs typeface="Calibri" panose="020F0502020204030204" pitchFamily="34" charset="0"/>
        </a:defRPr>
      </a:lvl6pPr>
      <a:lvl7pPr marL="93663" indent="0" algn="l" defTabSz="457200" rtl="0" eaLnBrk="1" latinLnBrk="0" hangingPunct="1">
        <a:spcBef>
          <a:spcPts val="1800"/>
        </a:spcBef>
        <a:buFont typeface="Arial"/>
        <a:buNone/>
        <a:defRPr sz="2200" b="1" kern="1200" baseline="0">
          <a:solidFill>
            <a:schemeClr val="tx2"/>
          </a:solidFill>
          <a:latin typeface="Calibri" panose="020F0502020204030204" pitchFamily="34" charset="0"/>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508000" y="512748"/>
            <a:ext cx="10231535" cy="555476"/>
          </a:xfrm>
          <a:prstGeom prst="rect">
            <a:avLst/>
          </a:prstGeom>
        </p:spPr>
        <p:txBody>
          <a:bodyPr vert="horz" lIns="73152" tIns="45720" rIns="91440" bIns="91440" rtlCol="0" anchor="b" anchorCtr="0">
            <a:noAutofit/>
          </a:bodyPr>
          <a:lstStyle/>
          <a:p>
            <a:r>
              <a:rPr lang="en-US"/>
              <a:t>Click to edit Master title style</a:t>
            </a:r>
          </a:p>
        </p:txBody>
      </p:sp>
      <p:sp>
        <p:nvSpPr>
          <p:cNvPr id="5" name="Text Placeholder 4"/>
          <p:cNvSpPr>
            <a:spLocks noGrp="1"/>
          </p:cNvSpPr>
          <p:nvPr>
            <p:ph type="body" idx="1"/>
          </p:nvPr>
        </p:nvSpPr>
        <p:spPr>
          <a:xfrm>
            <a:off x="508000" y="1068224"/>
            <a:ext cx="11164718" cy="4995864"/>
          </a:xfrm>
          <a:prstGeom prst="rect">
            <a:avLst/>
          </a:prstGeom>
        </p:spPr>
        <p:txBody>
          <a:bodyPr vert="horz" lIns="0" tIns="18288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p:txBody>
      </p:sp>
      <p:sp>
        <p:nvSpPr>
          <p:cNvPr id="2" name="Footer Placeholder 1"/>
          <p:cNvSpPr>
            <a:spLocks noGrp="1"/>
          </p:cNvSpPr>
          <p:nvPr>
            <p:ph type="ftr" sz="quarter" idx="3"/>
          </p:nvPr>
        </p:nvSpPr>
        <p:spPr>
          <a:xfrm>
            <a:off x="1402080" y="6356350"/>
            <a:ext cx="8294985" cy="365125"/>
          </a:xfrm>
          <a:prstGeom prst="rect">
            <a:avLst/>
          </a:prstGeom>
        </p:spPr>
        <p:txBody>
          <a:bodyPr vert="horz" lIns="91440" tIns="45720" rIns="91440" bIns="45720" rtlCol="0" anchor="ctr"/>
          <a:lstStyle>
            <a:lvl1pPr marL="0" indent="0" algn="l">
              <a:defRPr sz="1000">
                <a:solidFill>
                  <a:schemeClr val="bg2"/>
                </a:solidFill>
              </a:defRPr>
            </a:lvl1pPr>
          </a:lstStyle>
          <a:p>
            <a:endParaRPr lang="en-US"/>
          </a:p>
        </p:txBody>
      </p:sp>
      <p:sp>
        <p:nvSpPr>
          <p:cNvPr id="3" name="Slide Number Placeholder 2"/>
          <p:cNvSpPr>
            <a:spLocks noGrp="1"/>
          </p:cNvSpPr>
          <p:nvPr>
            <p:ph type="sldNum" sz="quarter" idx="4"/>
          </p:nvPr>
        </p:nvSpPr>
        <p:spPr>
          <a:xfrm>
            <a:off x="9760565" y="6356350"/>
            <a:ext cx="1912153" cy="365125"/>
          </a:xfrm>
          <a:prstGeom prst="rect">
            <a:avLst/>
          </a:prstGeom>
        </p:spPr>
        <p:txBody>
          <a:bodyPr vert="horz" lIns="91440" tIns="45720" rIns="91440" bIns="45720" rtlCol="0" anchor="ctr"/>
          <a:lstStyle>
            <a:lvl1pPr algn="r">
              <a:defRPr sz="1000">
                <a:solidFill>
                  <a:schemeClr val="bg2"/>
                </a:solidFill>
              </a:defRPr>
            </a:lvl1pPr>
          </a:lstStyle>
          <a:p>
            <a:r>
              <a:rPr lang="en-US"/>
              <a:t>brattle.com| </a:t>
            </a:r>
            <a:fld id="{C95ECF09-ED6D-489D-87B4-9DBCD4D54A41}" type="slidenum">
              <a:rPr lang="en-US" smtClean="0"/>
              <a:pPr/>
              <a:t>‹#›</a:t>
            </a:fld>
            <a:endParaRPr lang="en-US"/>
          </a:p>
        </p:txBody>
      </p:sp>
      <p:pic>
        <p:nvPicPr>
          <p:cNvPr id="9" name="Picture 8"/>
          <p:cNvPicPr>
            <a:picLocks noChangeAspect="1"/>
          </p:cNvPicPr>
          <p:nvPr userDrawn="1"/>
        </p:nvPicPr>
        <p:blipFill rotWithShape="1">
          <a:blip r:embed="rId25" cstate="screen">
            <a:extLst>
              <a:ext uri="{28A0092B-C50C-407E-A947-70E740481C1C}">
                <a14:useLocalDpi xmlns:a14="http://schemas.microsoft.com/office/drawing/2010/main"/>
              </a:ext>
            </a:extLst>
          </a:blip>
          <a:srcRect/>
          <a:stretch/>
        </p:blipFill>
        <p:spPr>
          <a:xfrm>
            <a:off x="584200" y="6394775"/>
            <a:ext cx="754380" cy="251460"/>
          </a:xfrm>
          <a:prstGeom prst="rect">
            <a:avLst/>
          </a:prstGeom>
        </p:spPr>
      </p:pic>
    </p:spTree>
    <p:extLst>
      <p:ext uri="{BB962C8B-B14F-4D97-AF65-F5344CB8AC3E}">
        <p14:creationId xmlns:p14="http://schemas.microsoft.com/office/powerpoint/2010/main" val="1366713639"/>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Lst>
  <p:hf hdr="0" ftr="0" dt="0"/>
  <p:txStyles>
    <p:titleStyle>
      <a:lvl1pPr algn="l" defTabSz="457200" rtl="0" eaLnBrk="1" latinLnBrk="0" hangingPunct="1">
        <a:lnSpc>
          <a:spcPct val="80000"/>
        </a:lnSpc>
        <a:spcBef>
          <a:spcPct val="0"/>
        </a:spcBef>
        <a:buNone/>
        <a:defRPr sz="2800" b="1" kern="1200">
          <a:solidFill>
            <a:schemeClr val="accent1"/>
          </a:solidFill>
          <a:latin typeface="Calibri" panose="020F0502020204030204" pitchFamily="34" charset="0"/>
          <a:ea typeface="+mj-ea"/>
          <a:cs typeface="Calibri" panose="020F0502020204030204" pitchFamily="34" charset="0"/>
        </a:defRPr>
      </a:lvl1pPr>
    </p:titleStyle>
    <p:bodyStyle>
      <a:lvl1pPr marL="87313" indent="-87313" algn="l" defTabSz="457200" rtl="0" eaLnBrk="1" latinLnBrk="0" hangingPunct="1">
        <a:spcBef>
          <a:spcPts val="1800"/>
        </a:spcBef>
        <a:buSzPct val="25000"/>
        <a:buFont typeface="Calibri Light" panose="020F0302020204030204" pitchFamily="34" charset="0"/>
        <a:buChar char=" "/>
        <a:defRPr sz="1800" kern="1200">
          <a:solidFill>
            <a:schemeClr val="tx1"/>
          </a:solidFill>
          <a:latin typeface="+mn-lt"/>
          <a:ea typeface="+mn-ea"/>
          <a:cs typeface="+mn-cs"/>
        </a:defRPr>
      </a:lvl1pPr>
      <a:lvl2pPr marL="346075" indent="-234950" algn="l" defTabSz="457200" rtl="0" eaLnBrk="1" latinLnBrk="0" hangingPunct="1">
        <a:spcBef>
          <a:spcPts val="600"/>
        </a:spcBef>
        <a:buClr>
          <a:schemeClr val="accent2"/>
        </a:buClr>
        <a:buSzPct val="90000"/>
        <a:buFont typeface="Wingdings 2" panose="05020102010507070707" pitchFamily="18" charset="2"/>
        <a:buChar char=""/>
        <a:defRPr sz="1800" kern="1200">
          <a:solidFill>
            <a:schemeClr val="tx1"/>
          </a:solidFill>
          <a:latin typeface="+mn-lt"/>
          <a:ea typeface="+mn-ea"/>
          <a:cs typeface="+mn-cs"/>
        </a:defRPr>
      </a:lvl2pPr>
      <a:lvl3pPr marL="573088" indent="-227013" algn="l" defTabSz="457200" rtl="0" eaLnBrk="1" latinLnBrk="0" hangingPunct="1">
        <a:spcBef>
          <a:spcPts val="300"/>
        </a:spcBef>
        <a:buClr>
          <a:schemeClr val="accent2"/>
        </a:buClr>
        <a:buSzPct val="100000"/>
        <a:buFont typeface="Calibri" panose="020F0502020204030204" pitchFamily="34" charset="0"/>
        <a:buChar char="–"/>
        <a:defRPr sz="1600" kern="1200">
          <a:solidFill>
            <a:schemeClr val="tx1"/>
          </a:solidFill>
          <a:latin typeface="+mn-lt"/>
          <a:ea typeface="+mn-ea"/>
          <a:cs typeface="+mn-cs"/>
        </a:defRPr>
      </a:lvl3pPr>
      <a:lvl4pPr marL="803275" indent="-230188" algn="l" defTabSz="457200" rtl="0" eaLnBrk="1" latinLnBrk="0" hangingPunct="1">
        <a:spcBef>
          <a:spcPts val="300"/>
        </a:spcBef>
        <a:buClr>
          <a:schemeClr val="tx1">
            <a:lumMod val="60000"/>
            <a:lumOff val="40000"/>
          </a:schemeClr>
        </a:buClr>
        <a:buSzPct val="70000"/>
        <a:buFont typeface="Wingdings 3" panose="05040102010807070707" pitchFamily="18" charset="2"/>
        <a:buChar char=""/>
        <a:defRPr sz="1200" kern="1200">
          <a:solidFill>
            <a:schemeClr val="tx1"/>
          </a:solidFill>
          <a:latin typeface="+mn-lt"/>
          <a:ea typeface="+mn-ea"/>
          <a:cs typeface="+mn-cs"/>
        </a:defRPr>
      </a:lvl4pPr>
      <a:lvl5pPr marL="349250" indent="-255588" algn="l" defTabSz="457200" rtl="0" eaLnBrk="1" latinLnBrk="0" hangingPunct="1">
        <a:spcBef>
          <a:spcPts val="1800"/>
        </a:spcBef>
        <a:buClr>
          <a:schemeClr val="accent2"/>
        </a:buClr>
        <a:buSzPct val="150000"/>
        <a:buFont typeface="Calibri" panose="020F0502020204030204" pitchFamily="34" charset="0"/>
        <a:buChar char="‟"/>
        <a:defRPr sz="1800" i="1" kern="1200" baseline="0">
          <a:solidFill>
            <a:schemeClr val="tx1"/>
          </a:solidFill>
          <a:latin typeface="+mn-lt"/>
          <a:ea typeface="+mn-ea"/>
          <a:cs typeface="+mn-cs"/>
        </a:defRPr>
      </a:lvl5pPr>
      <a:lvl6pPr marL="93663" indent="-73025" algn="l" defTabSz="457200" rtl="0" eaLnBrk="1" latinLnBrk="0" hangingPunct="1">
        <a:spcBef>
          <a:spcPts val="3000"/>
        </a:spcBef>
        <a:buSzPct val="25000"/>
        <a:buFont typeface="Calibri" panose="020F0502020204030204" pitchFamily="34" charset="0"/>
        <a:buChar char=" "/>
        <a:defRPr sz="1200" b="1" i="0" kern="1200" cap="all" spc="50" baseline="0">
          <a:solidFill>
            <a:schemeClr val="accent2"/>
          </a:solidFill>
          <a:latin typeface="Calibri" panose="020F0502020204030204" pitchFamily="34" charset="0"/>
          <a:ea typeface="+mn-ea"/>
          <a:cs typeface="Calibri" panose="020F0502020204030204" pitchFamily="34" charset="0"/>
        </a:defRPr>
      </a:lvl6pPr>
      <a:lvl7pPr marL="93663" indent="0" algn="l" defTabSz="457200" rtl="0" eaLnBrk="1" latinLnBrk="0" hangingPunct="1">
        <a:spcBef>
          <a:spcPts val="1800"/>
        </a:spcBef>
        <a:buFont typeface="Arial"/>
        <a:buNone/>
        <a:defRPr sz="1800" b="1" kern="1200" baseline="0">
          <a:solidFill>
            <a:schemeClr val="tx2"/>
          </a:solidFill>
          <a:latin typeface="Calibri" panose="020F0502020204030204" pitchFamily="34" charset="0"/>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E17597-E8BA-2F1F-71D0-E08334A1A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3F14C5-936A-84D2-045E-28AFE18D9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19A81-8B9A-6B96-614E-743581229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D1C25B9-016D-4087-BAD1-C80716F006AB}" type="datetimeFigureOut">
              <a:rPr lang="en-US" smtClean="0"/>
              <a:t>9/26/2025</a:t>
            </a:fld>
            <a:endParaRPr lang="en-US"/>
          </a:p>
        </p:txBody>
      </p:sp>
      <p:sp>
        <p:nvSpPr>
          <p:cNvPr id="5" name="Footer Placeholder 4">
            <a:extLst>
              <a:ext uri="{FF2B5EF4-FFF2-40B4-BE49-F238E27FC236}">
                <a16:creationId xmlns:a16="http://schemas.microsoft.com/office/drawing/2014/main" id="{66AC1EA6-1C21-EAAD-8838-544A492D11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C99A66-EFBC-A2BC-6C28-A091653B42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09D13C-E284-472C-8F51-29C50C240F97}" type="slidenum">
              <a:rPr lang="en-US" smtClean="0"/>
              <a:t>‹#›</a:t>
            </a:fld>
            <a:endParaRPr lang="en-US"/>
          </a:p>
        </p:txBody>
      </p:sp>
    </p:spTree>
    <p:extLst>
      <p:ext uri="{BB962C8B-B14F-4D97-AF65-F5344CB8AC3E}">
        <p14:creationId xmlns:p14="http://schemas.microsoft.com/office/powerpoint/2010/main" val="364314759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EDACCF-175A-2D2D-E892-1DE14641CF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4DB866-3887-611B-392B-BA96035433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86A880-05F8-C771-2527-BFC3DAC2D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227EDE-24CF-43D7-84D2-CA4B803A2054}" type="datetimeFigureOut">
              <a:rPr lang="en-US" smtClean="0"/>
              <a:t>9/26/2025</a:t>
            </a:fld>
            <a:endParaRPr lang="en-US"/>
          </a:p>
        </p:txBody>
      </p:sp>
      <p:sp>
        <p:nvSpPr>
          <p:cNvPr id="5" name="Footer Placeholder 4">
            <a:extLst>
              <a:ext uri="{FF2B5EF4-FFF2-40B4-BE49-F238E27FC236}">
                <a16:creationId xmlns:a16="http://schemas.microsoft.com/office/drawing/2014/main" id="{2EBB3B87-AEF2-2AC7-E4A6-3B1211D8F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7D51D6C-1A5A-AE53-C60C-1BDEB49BA4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A41592-EEF8-4AFA-B3E6-B1A841B0E2B1}" type="slidenum">
              <a:rPr lang="en-US" smtClean="0"/>
              <a:t>‹#›</a:t>
            </a:fld>
            <a:endParaRPr lang="en-US"/>
          </a:p>
        </p:txBody>
      </p:sp>
    </p:spTree>
    <p:extLst>
      <p:ext uri="{BB962C8B-B14F-4D97-AF65-F5344CB8AC3E}">
        <p14:creationId xmlns:p14="http://schemas.microsoft.com/office/powerpoint/2010/main" val="1561697619"/>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4717D-1AB7-6640-A462-275AD82A38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AAD97D-C97F-944B-B9EE-BB62CFCE64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BA4928-08AE-3547-B55A-FA926644D5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9D418-4F51-1146-84E1-D98949BB157B}" type="datetime1">
              <a:rPr lang="en-US" smtClean="0"/>
              <a:t>9/26/2025</a:t>
            </a:fld>
            <a:endParaRPr lang="en-US"/>
          </a:p>
        </p:txBody>
      </p:sp>
      <p:sp>
        <p:nvSpPr>
          <p:cNvPr id="5" name="Footer Placeholder 4">
            <a:extLst>
              <a:ext uri="{FF2B5EF4-FFF2-40B4-BE49-F238E27FC236}">
                <a16:creationId xmlns:a16="http://schemas.microsoft.com/office/drawing/2014/main" id="{72B32DF4-C0B5-BF4E-AD51-B4A0D72965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4D097F-E6C7-3740-9BF9-18E5019735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567A2-FD9E-644E-A981-4FDBB6C4D4B7}" type="slidenum">
              <a:rPr lang="en-US" smtClean="0"/>
              <a:t>‹#›</a:t>
            </a:fld>
            <a:endParaRPr lang="en-US"/>
          </a:p>
        </p:txBody>
      </p:sp>
    </p:spTree>
    <p:extLst>
      <p:ext uri="{BB962C8B-B14F-4D97-AF65-F5344CB8AC3E}">
        <p14:creationId xmlns:p14="http://schemas.microsoft.com/office/powerpoint/2010/main" val="91523073"/>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3" Type="http://schemas.openxmlformats.org/officeDocument/2006/relationships/hyperlink" Target="https://www.whitehouse.gov/presidential-actions/2025/07/ending-market-distorting-subsidies-for-unreliable-foreign%E2%80%91controlled-energy-sources/" TargetMode="External"/><Relationship Id="rId2" Type="http://schemas.openxmlformats.org/officeDocument/2006/relationships/notesSlide" Target="../notesSlides/notesSlide8.xml"/><Relationship Id="rId1" Type="http://schemas.openxmlformats.org/officeDocument/2006/relationships/slideLayout" Target="../slideLayouts/slideLayout100.xml"/><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00.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100.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0.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37.jpeg"/><Relationship Id="rId1" Type="http://schemas.openxmlformats.org/officeDocument/2006/relationships/slideLayout" Target="../slideLayouts/slideLayout123.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7.jpeg"/><Relationship Id="rId1" Type="http://schemas.openxmlformats.org/officeDocument/2006/relationships/slideLayout" Target="../slideLayouts/slideLayout123.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2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23.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abarnes@cebn.org" TargetMode="External"/><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hyperlink" Target="mailto:Sarah.duffy@illinois.gov"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ipa.illinois.gov/about-ipa/ipa-events/previous-power-hour-events.html" TargetMode="Externa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00.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00.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10.xml"/><Relationship Id="rId6" Type="http://schemas.openxmlformats.org/officeDocument/2006/relationships/image" Target="../media/image45.png"/><Relationship Id="rId5" Type="http://schemas.openxmlformats.org/officeDocument/2006/relationships/image" Target="../media/image44.png"/><Relationship Id="rId10" Type="http://schemas.microsoft.com/office/2007/relationships/hdphoto" Target="../media/hdphoto1.wdp"/><Relationship Id="rId4" Type="http://schemas.openxmlformats.org/officeDocument/2006/relationships/image" Target="../media/image43.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100.xml"/><Relationship Id="rId4" Type="http://schemas.openxmlformats.org/officeDocument/2006/relationships/hyperlink" Target="https://www.cebn.org/media_resources/house-republicans-advanced-their-tax-reform-package-through-the-ways-and-means-committee/"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6DDF1D-6DFB-BA41-B09D-D5474CCEF0C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998883"/>
            <a:ext cx="9144000" cy="2616476"/>
          </a:xfrm>
          <a:prstGeom prst="rect">
            <a:avLst/>
          </a:prstGeom>
        </p:spPr>
      </p:pic>
      <p:sp>
        <p:nvSpPr>
          <p:cNvPr id="5" name="Title 1">
            <a:extLst>
              <a:ext uri="{FF2B5EF4-FFF2-40B4-BE49-F238E27FC236}">
                <a16:creationId xmlns:a16="http://schemas.microsoft.com/office/drawing/2014/main" id="{D447F1C0-7C26-CC42-97FB-9E589CB92CE1}"/>
              </a:ext>
            </a:extLst>
          </p:cNvPr>
          <p:cNvSpPr txBox="1">
            <a:spLocks/>
          </p:cNvSpPr>
          <p:nvPr/>
        </p:nvSpPr>
        <p:spPr>
          <a:xfrm>
            <a:off x="2310865" y="3728633"/>
            <a:ext cx="7953018" cy="1325987"/>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300" b="1">
                <a:solidFill>
                  <a:srgbClr val="000F9F"/>
                </a:solidFill>
                <a:latin typeface="Cambria"/>
                <a:ea typeface="Cambria"/>
              </a:rPr>
              <a:t>IPA Power Hour—The One Big Beautiful Bill Act—What it Means for Clean Energy, Tax Credits, and the Road Ahead</a:t>
            </a:r>
          </a:p>
          <a:p>
            <a:pPr algn="ctr" defTabSz="685800"/>
            <a:endParaRPr lang="en-US" sz="3300" b="1">
              <a:solidFill>
                <a:srgbClr val="000F9F"/>
              </a:solidFill>
              <a:latin typeface="Cambria"/>
              <a:ea typeface="Cambria"/>
            </a:endParaRPr>
          </a:p>
          <a:p>
            <a:pPr algn="ctr" defTabSz="685800"/>
            <a:endParaRPr lang="en-US" sz="3300" b="1">
              <a:solidFill>
                <a:srgbClr val="000F9F"/>
              </a:solidFill>
              <a:latin typeface="Cambria"/>
              <a:ea typeface="Cambria"/>
            </a:endParaRPr>
          </a:p>
        </p:txBody>
      </p:sp>
      <p:sp>
        <p:nvSpPr>
          <p:cNvPr id="7" name="Subtitle 2">
            <a:extLst>
              <a:ext uri="{FF2B5EF4-FFF2-40B4-BE49-F238E27FC236}">
                <a16:creationId xmlns:a16="http://schemas.microsoft.com/office/drawing/2014/main" id="{3F7A990D-C114-D041-931C-CCED2732C217}"/>
              </a:ext>
            </a:extLst>
          </p:cNvPr>
          <p:cNvSpPr txBox="1">
            <a:spLocks/>
          </p:cNvSpPr>
          <p:nvPr/>
        </p:nvSpPr>
        <p:spPr>
          <a:xfrm>
            <a:off x="2667000" y="4935535"/>
            <a:ext cx="6858000" cy="1241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0"/>
              </a:spcBef>
              <a:buNone/>
            </a:pPr>
            <a:endParaRPr lang="en-US" sz="2400">
              <a:solidFill>
                <a:srgbClr val="757575"/>
              </a:solidFill>
              <a:latin typeface="Cambria" panose="02040503050406030204" pitchFamily="18" charset="0"/>
            </a:endParaRPr>
          </a:p>
          <a:p>
            <a:pPr marL="0" indent="0" algn="ctr" defTabSz="685800">
              <a:spcBef>
                <a:spcPts val="0"/>
              </a:spcBef>
              <a:buNone/>
            </a:pPr>
            <a:r>
              <a:rPr lang="en-US" sz="2100">
                <a:solidFill>
                  <a:srgbClr val="757575"/>
                </a:solidFill>
                <a:latin typeface="Cambria" panose="02040503050406030204" pitchFamily="18" charset="0"/>
              </a:rPr>
              <a:t>September 26, 2025</a:t>
            </a:r>
          </a:p>
        </p:txBody>
      </p:sp>
    </p:spTree>
    <p:extLst>
      <p:ext uri="{BB962C8B-B14F-4D97-AF65-F5344CB8AC3E}">
        <p14:creationId xmlns:p14="http://schemas.microsoft.com/office/powerpoint/2010/main" val="3261658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DFC68-0803-BF5E-1A06-DE861BD345DF}"/>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2B1CDC4-4F4A-8AF6-321A-43C4DBDC869C}"/>
              </a:ext>
            </a:extLst>
          </p:cNvPr>
          <p:cNvGraphicFramePr>
            <a:graphicFrameLocks noGrp="1"/>
          </p:cNvGraphicFramePr>
          <p:nvPr/>
        </p:nvGraphicFramePr>
        <p:xfrm>
          <a:off x="607791" y="2574688"/>
          <a:ext cx="11120171" cy="3901440"/>
        </p:xfrm>
        <a:graphic>
          <a:graphicData uri="http://schemas.openxmlformats.org/drawingml/2006/table">
            <a:tbl>
              <a:tblPr firstRow="1" firstCol="1" bandRow="1">
                <a:tableStyleId>{5C22544A-7EE6-4342-B048-85BDC9FD1C3A}</a:tableStyleId>
              </a:tblPr>
              <a:tblGrid>
                <a:gridCol w="3439211">
                  <a:extLst>
                    <a:ext uri="{9D8B030D-6E8A-4147-A177-3AD203B41FA5}">
                      <a16:colId xmlns:a16="http://schemas.microsoft.com/office/drawing/2014/main" val="3939860017"/>
                    </a:ext>
                  </a:extLst>
                </a:gridCol>
                <a:gridCol w="3840480">
                  <a:extLst>
                    <a:ext uri="{9D8B030D-6E8A-4147-A177-3AD203B41FA5}">
                      <a16:colId xmlns:a16="http://schemas.microsoft.com/office/drawing/2014/main" val="89059625"/>
                    </a:ext>
                  </a:extLst>
                </a:gridCol>
                <a:gridCol w="3840480">
                  <a:extLst>
                    <a:ext uri="{9D8B030D-6E8A-4147-A177-3AD203B41FA5}">
                      <a16:colId xmlns:a16="http://schemas.microsoft.com/office/drawing/2014/main" val="443612333"/>
                    </a:ext>
                  </a:extLst>
                </a:gridCol>
              </a:tblGrid>
              <a:tr h="457200">
                <a:tc>
                  <a:txBody>
                    <a:bodyPr/>
                    <a:lstStyle/>
                    <a:p>
                      <a:pPr marL="0" marR="0" algn="ctr">
                        <a:lnSpc>
                          <a:spcPct val="115000"/>
                        </a:lnSpc>
                        <a:spcAft>
                          <a:spcPts val="800"/>
                        </a:spcAft>
                        <a:buNone/>
                      </a:pPr>
                      <a:r>
                        <a:rPr lang="en-US" sz="1800" kern="100">
                          <a:effectLst/>
                        </a:rPr>
                        <a:t>TAX CREDIT</a:t>
                      </a:r>
                      <a:endParaRPr lang="en-US" sz="2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92655"/>
                    </a:solidFill>
                  </a:tcPr>
                </a:tc>
                <a:tc>
                  <a:txBody>
                    <a:bodyPr/>
                    <a:lstStyle/>
                    <a:p>
                      <a:pPr marL="0" marR="0" algn="ctr">
                        <a:lnSpc>
                          <a:spcPct val="115000"/>
                        </a:lnSpc>
                        <a:spcAft>
                          <a:spcPts val="800"/>
                        </a:spcAft>
                        <a:buNone/>
                      </a:pPr>
                      <a:r>
                        <a:rPr lang="en-US" sz="1800" kern="100">
                          <a:effectLst/>
                        </a:rPr>
                        <a:t>PREVIOUS TIMELINE</a:t>
                      </a:r>
                      <a:endParaRPr lang="en-US" sz="2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92655"/>
                    </a:solidFill>
                  </a:tcPr>
                </a:tc>
                <a:tc>
                  <a:txBody>
                    <a:bodyPr/>
                    <a:lstStyle/>
                    <a:p>
                      <a:pPr marL="0" marR="0" algn="ctr">
                        <a:lnSpc>
                          <a:spcPct val="115000"/>
                        </a:lnSpc>
                        <a:spcAft>
                          <a:spcPts val="800"/>
                        </a:spcAft>
                        <a:buNone/>
                      </a:pPr>
                      <a:r>
                        <a:rPr lang="en-US" sz="1800" kern="100">
                          <a:effectLst/>
                        </a:rPr>
                        <a:t>NEW TIMELINE</a:t>
                      </a:r>
                      <a:endParaRPr lang="en-US" sz="2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92655"/>
                    </a:solidFill>
                  </a:tcPr>
                </a:tc>
                <a:extLst>
                  <a:ext uri="{0D108BD9-81ED-4DB2-BD59-A6C34878D82A}">
                    <a16:rowId xmlns:a16="http://schemas.microsoft.com/office/drawing/2014/main" val="2642269757"/>
                  </a:ext>
                </a:extLst>
              </a:tr>
              <a:tr h="457200">
                <a:tc rowSpan="2">
                  <a:txBody>
                    <a:bodyPr/>
                    <a:lstStyle/>
                    <a:p>
                      <a:r>
                        <a:rPr lang="en-US" sz="1800" b="1" kern="1200">
                          <a:solidFill>
                            <a:schemeClr val="lt1"/>
                          </a:solidFill>
                          <a:effectLst/>
                          <a:latin typeface="+mn-lt"/>
                          <a:ea typeface="+mn-ea"/>
                          <a:cs typeface="+mn-cs"/>
                        </a:rPr>
                        <a:t>45Y – Tech-neutral Production Tax Credit</a:t>
                      </a:r>
                    </a:p>
                    <a:p>
                      <a:r>
                        <a:rPr lang="en-US" sz="1800" b="1" kern="1200">
                          <a:solidFill>
                            <a:schemeClr val="lt1"/>
                          </a:solidFill>
                          <a:effectLst/>
                          <a:latin typeface="+mn-lt"/>
                          <a:ea typeface="+mn-ea"/>
                          <a:cs typeface="+mn-cs"/>
                        </a:rPr>
                        <a:t>48E – Tech-neutral Investment Tax Credit</a:t>
                      </a: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92655"/>
                    </a:solidFill>
                  </a:tcPr>
                </a:tc>
                <a:tc rowSpan="2">
                  <a:txBody>
                    <a:bodyPr/>
                    <a:lstStyle/>
                    <a:p>
                      <a:pPr marL="0" marR="0" indent="8890">
                        <a:lnSpc>
                          <a:spcPct val="115000"/>
                        </a:lnSpc>
                        <a:spcAft>
                          <a:spcPts val="800"/>
                        </a:spcAft>
                        <a:buNone/>
                      </a:pPr>
                      <a:r>
                        <a:rPr lang="en-US" sz="1800" kern="1200">
                          <a:solidFill>
                            <a:schemeClr val="dk1"/>
                          </a:solidFill>
                          <a:effectLst/>
                          <a:latin typeface="+mn-lt"/>
                          <a:ea typeface="+mn-ea"/>
                          <a:cs typeface="+mn-cs"/>
                        </a:rPr>
                        <a:t>Projects must commence construction in </a:t>
                      </a:r>
                      <a:r>
                        <a:rPr lang="en-US" sz="1800" b="1" kern="1200">
                          <a:solidFill>
                            <a:schemeClr val="dk1"/>
                          </a:solidFill>
                          <a:effectLst/>
                          <a:latin typeface="+mn-lt"/>
                          <a:ea typeface="+mn-ea"/>
                          <a:cs typeface="+mn-cs"/>
                        </a:rPr>
                        <a:t>2025-2032 </a:t>
                      </a:r>
                      <a:r>
                        <a:rPr lang="en-US" sz="1800" kern="1200">
                          <a:solidFill>
                            <a:schemeClr val="dk1"/>
                          </a:solidFill>
                          <a:effectLst/>
                          <a:latin typeface="+mn-lt"/>
                          <a:ea typeface="+mn-ea"/>
                          <a:cs typeface="+mn-cs"/>
                        </a:rPr>
                        <a:t>(or until certain </a:t>
                      </a:r>
                      <a:r>
                        <a:rPr lang="en-US" sz="1800" b="1" kern="1200">
                          <a:solidFill>
                            <a:schemeClr val="dk1"/>
                          </a:solidFill>
                          <a:effectLst/>
                          <a:latin typeface="+mn-lt"/>
                          <a:ea typeface="+mn-ea"/>
                          <a:cs typeface="+mn-cs"/>
                        </a:rPr>
                        <a:t>emissions reductions </a:t>
                      </a:r>
                      <a:r>
                        <a:rPr lang="en-US" sz="1800" kern="1200">
                          <a:solidFill>
                            <a:schemeClr val="dk1"/>
                          </a:solidFill>
                          <a:effectLst/>
                          <a:latin typeface="+mn-lt"/>
                          <a:ea typeface="+mn-ea"/>
                          <a:cs typeface="+mn-cs"/>
                        </a:rPr>
                        <a:t>met) and be placed in service within four years (aka “safe harbor”).</a:t>
                      </a: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kern="1200">
                          <a:solidFill>
                            <a:schemeClr val="dk1"/>
                          </a:solidFill>
                          <a:effectLst/>
                          <a:latin typeface="+mn-lt"/>
                          <a:ea typeface="+mn-ea"/>
                          <a:cs typeface="+mn-cs"/>
                        </a:rPr>
                        <a:t>Wind and Solar</a:t>
                      </a:r>
                      <a:r>
                        <a:rPr lang="en-US" sz="1800" kern="1200">
                          <a:solidFill>
                            <a:schemeClr val="dk1"/>
                          </a:solidFill>
                          <a:effectLst/>
                          <a:latin typeface="+mn-lt"/>
                          <a:ea typeface="+mn-ea"/>
                          <a:cs typeface="+mn-cs"/>
                        </a:rPr>
                        <a:t>:</a:t>
                      </a:r>
                    </a:p>
                    <a:p>
                      <a:endParaRPr lang="en-US" sz="800" kern="1200">
                        <a:solidFill>
                          <a:schemeClr val="dk1"/>
                        </a:solidFill>
                        <a:effectLst/>
                        <a:latin typeface="+mn-lt"/>
                        <a:ea typeface="+mn-ea"/>
                        <a:cs typeface="+mn-cs"/>
                      </a:endParaRPr>
                    </a:p>
                    <a:p>
                      <a:r>
                        <a:rPr lang="en-US" sz="1800" kern="1200">
                          <a:solidFill>
                            <a:schemeClr val="dk1"/>
                          </a:solidFill>
                          <a:effectLst/>
                          <a:latin typeface="+mn-lt"/>
                          <a:ea typeface="+mn-ea"/>
                          <a:cs typeface="+mn-cs"/>
                        </a:rPr>
                        <a:t>Projects must </a:t>
                      </a:r>
                      <a:r>
                        <a:rPr lang="en-US" sz="1800" b="1" kern="1200">
                          <a:solidFill>
                            <a:schemeClr val="dk1"/>
                          </a:solidFill>
                          <a:effectLst/>
                          <a:latin typeface="+mn-lt"/>
                          <a:ea typeface="+mn-ea"/>
                          <a:cs typeface="+mn-cs"/>
                        </a:rPr>
                        <a:t>begin construction</a:t>
                      </a:r>
                    </a:p>
                    <a:p>
                      <a:r>
                        <a:rPr lang="en-US" sz="1800" kern="1200">
                          <a:solidFill>
                            <a:schemeClr val="dk1"/>
                          </a:solidFill>
                          <a:effectLst/>
                          <a:latin typeface="+mn-lt"/>
                          <a:ea typeface="+mn-ea"/>
                          <a:cs typeface="+mn-cs"/>
                        </a:rPr>
                        <a:t>by </a:t>
                      </a:r>
                      <a:r>
                        <a:rPr lang="en-US" sz="1800" b="1" kern="1200">
                          <a:solidFill>
                            <a:schemeClr val="dk1"/>
                          </a:solidFill>
                          <a:effectLst/>
                          <a:latin typeface="+mn-lt"/>
                          <a:ea typeface="+mn-ea"/>
                          <a:cs typeface="+mn-cs"/>
                        </a:rPr>
                        <a:t>July 4, 2026</a:t>
                      </a:r>
                      <a:r>
                        <a:rPr lang="en-US" sz="1800" kern="1200">
                          <a:solidFill>
                            <a:schemeClr val="dk1"/>
                          </a:solidFill>
                          <a:effectLst/>
                          <a:latin typeface="+mn-lt"/>
                          <a:ea typeface="+mn-ea"/>
                          <a:cs typeface="+mn-cs"/>
                        </a:rPr>
                        <a:t> to retain the current safe harbor OR must be </a:t>
                      </a:r>
                      <a:r>
                        <a:rPr lang="en-US" sz="1800" b="1" kern="1200">
                          <a:solidFill>
                            <a:schemeClr val="dk1"/>
                          </a:solidFill>
                          <a:effectLst/>
                          <a:latin typeface="+mn-lt"/>
                          <a:ea typeface="+mn-ea"/>
                          <a:cs typeface="+mn-cs"/>
                        </a:rPr>
                        <a:t>placed in service</a:t>
                      </a:r>
                      <a:r>
                        <a:rPr lang="en-US" sz="1800" kern="1200">
                          <a:solidFill>
                            <a:schemeClr val="dk1"/>
                          </a:solidFill>
                          <a:effectLst/>
                          <a:latin typeface="+mn-lt"/>
                          <a:ea typeface="+mn-ea"/>
                          <a:cs typeface="+mn-cs"/>
                        </a:rPr>
                        <a:t> by </a:t>
                      </a:r>
                      <a:r>
                        <a:rPr lang="en-US" sz="1800" b="1" kern="1200">
                          <a:solidFill>
                            <a:schemeClr val="dk1"/>
                          </a:solidFill>
                          <a:effectLst/>
                          <a:latin typeface="+mn-lt"/>
                          <a:ea typeface="+mn-ea"/>
                          <a:cs typeface="+mn-cs"/>
                        </a:rPr>
                        <a:t>Dec. 31, 2027</a:t>
                      </a:r>
                      <a:r>
                        <a:rPr lang="en-US" sz="1800" kern="1200">
                          <a:solidFill>
                            <a:schemeClr val="dk1"/>
                          </a:solidFill>
                          <a:effectLst/>
                          <a:latin typeface="+mn-lt"/>
                          <a:ea typeface="+mn-ea"/>
                          <a:cs typeface="+mn-cs"/>
                        </a:rPr>
                        <a:t>.</a:t>
                      </a:r>
                    </a:p>
                    <a:p>
                      <a:endParaRPr lang="en-US" sz="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706179768"/>
                  </a:ext>
                </a:extLst>
              </a:tr>
              <a:tr h="457200">
                <a:tc vMerge="1">
                  <a:txBody>
                    <a:bodyPr/>
                    <a:lstStyle/>
                    <a:p>
                      <a:endParaRPr/>
                    </a:p>
                  </a:txBody>
                  <a:tcPr marL="68580" marR="68580" marT="0" marB="0">
                    <a:solidFill>
                      <a:srgbClr val="092655"/>
                    </a:solidFill>
                  </a:tcPr>
                </a:tc>
                <a:tc vMerge="1">
                  <a:txBody>
                    <a:bodyPr/>
                    <a:lstStyle/>
                    <a:p>
                      <a:endParaRPr/>
                    </a:p>
                  </a:txBody>
                  <a:tcPr marL="68580" marR="68580" marT="0" marB="0"/>
                </a:tc>
                <a:tc>
                  <a:txBody>
                    <a:bodyPr/>
                    <a:lstStyle/>
                    <a:p>
                      <a:r>
                        <a:rPr lang="en-US" sz="1800" b="1" kern="1200">
                          <a:solidFill>
                            <a:schemeClr val="dk1"/>
                          </a:solidFill>
                          <a:effectLst/>
                          <a:latin typeface="+mn-lt"/>
                          <a:ea typeface="+mn-ea"/>
                          <a:cs typeface="+mn-cs"/>
                        </a:rPr>
                        <a:t>Other technologies </a:t>
                      </a:r>
                      <a:r>
                        <a:rPr lang="en-US" sz="1800" b="0" kern="1200">
                          <a:solidFill>
                            <a:schemeClr val="dk1"/>
                          </a:solidFill>
                          <a:effectLst/>
                          <a:latin typeface="+mn-lt"/>
                          <a:ea typeface="+mn-ea"/>
                          <a:cs typeface="+mn-cs"/>
                        </a:rPr>
                        <a:t>(geothermal, hydro, storage, etc.):</a:t>
                      </a:r>
                    </a:p>
                    <a:p>
                      <a:endParaRPr lang="en-US" sz="800" kern="1200">
                        <a:solidFill>
                          <a:schemeClr val="dk1"/>
                        </a:solidFill>
                        <a:effectLst/>
                        <a:latin typeface="+mn-lt"/>
                        <a:ea typeface="+mn-ea"/>
                        <a:cs typeface="+mn-cs"/>
                      </a:endParaRPr>
                    </a:p>
                    <a:p>
                      <a:r>
                        <a:rPr lang="en-US" sz="1800" kern="1200">
                          <a:solidFill>
                            <a:schemeClr val="dk1"/>
                          </a:solidFill>
                          <a:effectLst/>
                          <a:latin typeface="+mn-lt"/>
                          <a:ea typeface="+mn-ea"/>
                          <a:cs typeface="+mn-cs"/>
                        </a:rPr>
                        <a:t>Projects must </a:t>
                      </a:r>
                      <a:r>
                        <a:rPr lang="en-US" sz="1800" b="1" kern="1200">
                          <a:solidFill>
                            <a:schemeClr val="dk1"/>
                          </a:solidFill>
                          <a:effectLst/>
                          <a:latin typeface="+mn-lt"/>
                          <a:ea typeface="+mn-ea"/>
                          <a:cs typeface="+mn-cs"/>
                        </a:rPr>
                        <a:t>begin construction</a:t>
                      </a:r>
                      <a:r>
                        <a:rPr lang="en-US" sz="1800" b="0" kern="1200">
                          <a:solidFill>
                            <a:schemeClr val="dk1"/>
                          </a:solidFill>
                          <a:effectLst/>
                          <a:latin typeface="+mn-lt"/>
                          <a:ea typeface="+mn-ea"/>
                          <a:cs typeface="+mn-cs"/>
                        </a:rPr>
                        <a:t>*</a:t>
                      </a:r>
                      <a:r>
                        <a:rPr lang="en-US" sz="1800" kern="1200">
                          <a:solidFill>
                            <a:schemeClr val="dk1"/>
                          </a:solidFill>
                          <a:effectLst/>
                          <a:latin typeface="+mn-lt"/>
                          <a:ea typeface="+mn-ea"/>
                          <a:cs typeface="+mn-cs"/>
                        </a:rPr>
                        <a:t> by </a:t>
                      </a:r>
                      <a:r>
                        <a:rPr lang="en-US" sz="1800" b="1" kern="1200">
                          <a:solidFill>
                            <a:schemeClr val="dk1"/>
                          </a:solidFill>
                          <a:effectLst/>
                          <a:latin typeface="+mn-lt"/>
                          <a:ea typeface="+mn-ea"/>
                          <a:cs typeface="+mn-cs"/>
                        </a:rPr>
                        <a:t>Dec. 31, 2033</a:t>
                      </a:r>
                      <a:r>
                        <a:rPr lang="en-US" sz="1800" kern="1200">
                          <a:solidFill>
                            <a:schemeClr val="dk1"/>
                          </a:solidFill>
                          <a:effectLst/>
                          <a:latin typeface="+mn-lt"/>
                          <a:ea typeface="+mn-ea"/>
                          <a:cs typeface="+mn-cs"/>
                        </a:rPr>
                        <a:t> to receive full value of credit, then </a:t>
                      </a:r>
                      <a:r>
                        <a:rPr lang="en-US" sz="1800" b="1" kern="1200">
                          <a:solidFill>
                            <a:schemeClr val="dk1"/>
                          </a:solidFill>
                          <a:effectLst/>
                          <a:latin typeface="+mn-lt"/>
                          <a:ea typeface="+mn-ea"/>
                          <a:cs typeface="+mn-cs"/>
                        </a:rPr>
                        <a:t>phased down </a:t>
                      </a:r>
                      <a:r>
                        <a:rPr lang="en-US" sz="1800" kern="1200">
                          <a:solidFill>
                            <a:schemeClr val="dk1"/>
                          </a:solidFill>
                          <a:effectLst/>
                          <a:latin typeface="+mn-lt"/>
                          <a:ea typeface="+mn-ea"/>
                          <a:cs typeface="+mn-cs"/>
                        </a:rPr>
                        <a:t>(75% of credit in 2034, 50% in 2035, then 0%).</a:t>
                      </a:r>
                    </a:p>
                    <a:p>
                      <a:endParaRPr lang="en-US" sz="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962180350"/>
                  </a:ext>
                </a:extLst>
              </a:tr>
            </a:tbl>
          </a:graphicData>
        </a:graphic>
      </p:graphicFrame>
      <p:sp>
        <p:nvSpPr>
          <p:cNvPr id="5" name="Rectangle 1">
            <a:extLst>
              <a:ext uri="{FF2B5EF4-FFF2-40B4-BE49-F238E27FC236}">
                <a16:creationId xmlns:a16="http://schemas.microsoft.com/office/drawing/2014/main" id="{C33BB362-70BE-5401-3449-0DEAC9DD7480}"/>
              </a:ext>
            </a:extLst>
          </p:cNvPr>
          <p:cNvSpPr>
            <a:spLocks noChangeArrowheads="1"/>
          </p:cNvSpPr>
          <p:nvPr/>
        </p:nvSpPr>
        <p:spPr bwMode="auto">
          <a:xfrm>
            <a:off x="2182813" y="3178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itle 1">
            <a:extLst>
              <a:ext uri="{FF2B5EF4-FFF2-40B4-BE49-F238E27FC236}">
                <a16:creationId xmlns:a16="http://schemas.microsoft.com/office/drawing/2014/main" id="{D71EE121-CF8C-9F3F-3FAB-361F676C836E}"/>
              </a:ext>
            </a:extLst>
          </p:cNvPr>
          <p:cNvSpPr>
            <a:spLocks noGrp="1"/>
          </p:cNvSpPr>
          <p:nvPr>
            <p:ph type="title"/>
          </p:nvPr>
        </p:nvSpPr>
        <p:spPr>
          <a:xfrm>
            <a:off x="607791" y="200411"/>
            <a:ext cx="9310909" cy="1443533"/>
          </a:xfrm>
        </p:spPr>
        <p:txBody>
          <a:bodyPr>
            <a:normAutofit fontScale="90000"/>
          </a:bodyPr>
          <a:lstStyle/>
          <a:p>
            <a:pPr>
              <a:lnSpc>
                <a:spcPct val="100000"/>
              </a:lnSpc>
              <a:spcBef>
                <a:spcPts val="0"/>
              </a:spcBef>
            </a:pPr>
            <a:r>
              <a:rPr lang="en-US" sz="5000" b="1">
                <a:solidFill>
                  <a:srgbClr val="092655"/>
                </a:solidFill>
                <a:latin typeface="Lato" panose="020F0502020204030203" pitchFamily="34" charset="0"/>
                <a:ea typeface="Lato" panose="020F0502020204030203" pitchFamily="34" charset="0"/>
                <a:cs typeface="Lato" panose="020F0502020204030203" pitchFamily="34" charset="0"/>
              </a:rPr>
              <a:t>Sec. 48E/45Y Tech-Neutral Credits</a:t>
            </a:r>
            <a:endParaRPr lang="en-US" sz="2700">
              <a:solidFill>
                <a:srgbClr val="092655"/>
              </a:solidFill>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967D4078-989C-7AA4-71FD-0C02867CF195}"/>
              </a:ext>
            </a:extLst>
          </p:cNvPr>
          <p:cNvSpPr txBox="1"/>
          <p:nvPr/>
        </p:nvSpPr>
        <p:spPr>
          <a:xfrm>
            <a:off x="872903" y="1439890"/>
            <a:ext cx="740591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92655"/>
                </a:solidFill>
                <a:effectLst/>
                <a:uLnTx/>
                <a:uFillTx/>
                <a:latin typeface="Lato" panose="020F0502020204030203" pitchFamily="34" charset="0"/>
                <a:ea typeface="Lato" panose="020F0502020204030203" pitchFamily="34" charset="0"/>
                <a:cs typeface="Lato" panose="020F0502020204030203" pitchFamily="34" charset="0"/>
              </a:rPr>
              <a:t>Solar and wind rapidly phased 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92655"/>
                </a:solidFill>
                <a:effectLst/>
                <a:uLnTx/>
                <a:uFillTx/>
                <a:latin typeface="Lato" panose="020F0502020204030203" pitchFamily="34" charset="0"/>
                <a:ea typeface="Lato" panose="020F0502020204030203" pitchFamily="34" charset="0"/>
                <a:cs typeface="Lato" panose="020F0502020204030203" pitchFamily="34" charset="0"/>
              </a:rPr>
              <a:t>Other technologies maintain previous schedule.</a:t>
            </a:r>
            <a:endParaRPr kumimoji="0" lang="en-US" sz="2200" b="0" i="0" u="none" strike="noStrike" kern="1200" cap="none" spc="0" normalizeH="0" baseline="0" noProof="0">
              <a:ln>
                <a:noFill/>
              </a:ln>
              <a:solidFill>
                <a:prstClr val="black"/>
              </a:solidFill>
              <a:effectLst/>
              <a:uLnTx/>
              <a:uFillTx/>
              <a:latin typeface="Aptos" panose="02110004020202020204"/>
              <a:ea typeface="+mn-ea"/>
              <a:cs typeface="+mn-cs"/>
            </a:endParaRPr>
          </a:p>
        </p:txBody>
      </p:sp>
      <p:graphicFrame>
        <p:nvGraphicFramePr>
          <p:cNvPr id="10" name="Table 9">
            <a:extLst>
              <a:ext uri="{FF2B5EF4-FFF2-40B4-BE49-F238E27FC236}">
                <a16:creationId xmlns:a16="http://schemas.microsoft.com/office/drawing/2014/main" id="{EB9F4BFE-8615-B648-A76E-CC2D936E832C}"/>
              </a:ext>
            </a:extLst>
          </p:cNvPr>
          <p:cNvGraphicFramePr>
            <a:graphicFrameLocks noGrp="1"/>
          </p:cNvGraphicFramePr>
          <p:nvPr/>
        </p:nvGraphicFramePr>
        <p:xfrm>
          <a:off x="9801774" y="1339749"/>
          <a:ext cx="1873740" cy="933196"/>
        </p:xfrm>
        <a:graphic>
          <a:graphicData uri="http://schemas.openxmlformats.org/drawingml/2006/table">
            <a:tbl>
              <a:tblPr firstRow="1" firstCol="1" bandRow="1">
                <a:tableStyleId>{5C22544A-7EE6-4342-B048-85BDC9FD1C3A}</a:tableStyleId>
              </a:tblPr>
              <a:tblGrid>
                <a:gridCol w="1873740">
                  <a:extLst>
                    <a:ext uri="{9D8B030D-6E8A-4147-A177-3AD203B41FA5}">
                      <a16:colId xmlns:a16="http://schemas.microsoft.com/office/drawing/2014/main" val="3269131102"/>
                    </a:ext>
                  </a:extLst>
                </a:gridCol>
              </a:tblGrid>
              <a:tr h="210312">
                <a:tc>
                  <a:txBody>
                    <a:bodyPr/>
                    <a:lstStyle/>
                    <a:p>
                      <a:pPr marL="0" marR="0" algn="l">
                        <a:lnSpc>
                          <a:spcPct val="115000"/>
                        </a:lnSpc>
                        <a:spcAft>
                          <a:spcPts val="800"/>
                        </a:spcAft>
                        <a:buNone/>
                        <a:tabLst>
                          <a:tab pos="1809750" algn="l"/>
                        </a:tabLst>
                      </a:pPr>
                      <a:r>
                        <a:rPr lang="en-US" sz="1400" b="1" kern="100">
                          <a:solidFill>
                            <a:schemeClr val="tx1"/>
                          </a:solidFill>
                          <a:effectLst/>
                        </a:rPr>
                        <a:t>Rapid elimination</a:t>
                      </a:r>
                      <a:endParaRPr lang="en-US" sz="16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alpha val="50000"/>
                      </a:srgbClr>
                    </a:solidFill>
                  </a:tcPr>
                </a:tc>
                <a:extLst>
                  <a:ext uri="{0D108BD9-81ED-4DB2-BD59-A6C34878D82A}">
                    <a16:rowId xmlns:a16="http://schemas.microsoft.com/office/drawing/2014/main" val="2375297622"/>
                  </a:ext>
                </a:extLst>
              </a:tr>
              <a:tr h="210312">
                <a:tc>
                  <a:txBody>
                    <a:bodyPr/>
                    <a:lstStyle/>
                    <a:p>
                      <a:pPr marL="0" marR="0" algn="l">
                        <a:lnSpc>
                          <a:spcPct val="115000"/>
                        </a:lnSpc>
                        <a:spcAft>
                          <a:spcPts val="800"/>
                        </a:spcAft>
                        <a:buNone/>
                        <a:tabLst>
                          <a:tab pos="1809750" algn="l"/>
                        </a:tabLst>
                      </a:pPr>
                      <a:r>
                        <a:rPr lang="en-US" sz="1400" b="1" kern="100">
                          <a:solidFill>
                            <a:schemeClr val="tx1"/>
                          </a:solidFill>
                          <a:effectLst/>
                        </a:rPr>
                        <a:t>Condensed deadline</a:t>
                      </a:r>
                      <a:endParaRPr lang="en-US" sz="16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537634707"/>
                  </a:ext>
                </a:extLst>
              </a:tr>
              <a:tr h="210312">
                <a:tc>
                  <a:txBody>
                    <a:bodyPr/>
                    <a:lstStyle/>
                    <a:p>
                      <a:pPr marL="0" marR="0" algn="l">
                        <a:lnSpc>
                          <a:spcPct val="115000"/>
                        </a:lnSpc>
                        <a:spcAft>
                          <a:spcPts val="800"/>
                        </a:spcAft>
                        <a:buNone/>
                        <a:tabLst>
                          <a:tab pos="1809750" algn="l"/>
                        </a:tabLst>
                      </a:pPr>
                      <a:r>
                        <a:rPr lang="en-US" sz="1400" b="1" kern="100">
                          <a:solidFill>
                            <a:schemeClr val="tx1"/>
                          </a:solidFill>
                          <a:effectLst/>
                        </a:rPr>
                        <a:t>Untouched</a:t>
                      </a:r>
                      <a:endParaRPr lang="en-US" sz="16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2351505303"/>
                  </a:ext>
                </a:extLst>
              </a:tr>
              <a:tr h="210312">
                <a:tc>
                  <a:txBody>
                    <a:bodyPr/>
                    <a:lstStyle/>
                    <a:p>
                      <a:pPr marL="0" marR="0" algn="l">
                        <a:lnSpc>
                          <a:spcPct val="115000"/>
                        </a:lnSpc>
                        <a:spcAft>
                          <a:spcPts val="800"/>
                        </a:spcAft>
                        <a:buNone/>
                        <a:tabLst>
                          <a:tab pos="1809750" algn="l"/>
                        </a:tabLst>
                      </a:pPr>
                      <a:r>
                        <a:rPr lang="en-US" sz="1400" b="1" kern="100">
                          <a:solidFill>
                            <a:schemeClr val="tx1"/>
                          </a:solidFill>
                          <a:effectLst/>
                        </a:rPr>
                        <a:t>Extended</a:t>
                      </a:r>
                      <a:endParaRPr lang="en-US" sz="16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3070223242"/>
                  </a:ext>
                </a:extLst>
              </a:tr>
            </a:tbl>
          </a:graphicData>
        </a:graphic>
      </p:graphicFrame>
      <p:sp>
        <p:nvSpPr>
          <p:cNvPr id="11" name="TextBox 10">
            <a:extLst>
              <a:ext uri="{FF2B5EF4-FFF2-40B4-BE49-F238E27FC236}">
                <a16:creationId xmlns:a16="http://schemas.microsoft.com/office/drawing/2014/main" id="{808587B0-9512-022A-471B-CF3DC6B05B54}"/>
              </a:ext>
            </a:extLst>
          </p:cNvPr>
          <p:cNvSpPr txBox="1"/>
          <p:nvPr/>
        </p:nvSpPr>
        <p:spPr>
          <a:xfrm>
            <a:off x="599305" y="6549867"/>
            <a:ext cx="12810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50000"/>
                    <a:lumOff val="50000"/>
                  </a:prstClr>
                </a:solidFill>
                <a:effectLst/>
                <a:uLnTx/>
                <a:uFillTx/>
                <a:latin typeface="Franklin Gothic Book" panose="020B0503020102020204" pitchFamily="34" charset="0"/>
                <a:ea typeface="+mn-ea"/>
                <a:cs typeface="+mn-cs"/>
              </a:rPr>
              <a:t>©2025 CEBN</a:t>
            </a:r>
          </a:p>
        </p:txBody>
      </p:sp>
      <p:sp>
        <p:nvSpPr>
          <p:cNvPr id="3" name="TextBox 2">
            <a:extLst>
              <a:ext uri="{FF2B5EF4-FFF2-40B4-BE49-F238E27FC236}">
                <a16:creationId xmlns:a16="http://schemas.microsoft.com/office/drawing/2014/main" id="{FD64ECB6-8871-1456-7AC8-DFE6B290B028}"/>
              </a:ext>
            </a:extLst>
          </p:cNvPr>
          <p:cNvSpPr txBox="1"/>
          <p:nvPr/>
        </p:nvSpPr>
        <p:spPr>
          <a:xfrm>
            <a:off x="10842745" y="6508181"/>
            <a:ext cx="885217"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50000"/>
                    <a:lumOff val="50000"/>
                  </a:prstClr>
                </a:solidFill>
                <a:effectLst/>
                <a:uLnTx/>
                <a:uFillTx/>
                <a:latin typeface="Franklin Gothic Book" panose="020B0503020102020204" pitchFamily="34" charset="0"/>
                <a:ea typeface="+mn-ea"/>
                <a:cs typeface="+mn-cs"/>
              </a:rPr>
              <a:t>©2025 CEBN</a:t>
            </a:r>
          </a:p>
        </p:txBody>
      </p:sp>
    </p:spTree>
    <p:extLst>
      <p:ext uri="{BB962C8B-B14F-4D97-AF65-F5344CB8AC3E}">
        <p14:creationId xmlns:p14="http://schemas.microsoft.com/office/powerpoint/2010/main" val="916234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5FB45-F6B4-6638-C87A-EE4489C483A3}"/>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B52090A-17A9-28F1-29E0-EC2E5417FEA8}"/>
              </a:ext>
            </a:extLst>
          </p:cNvPr>
          <p:cNvGraphicFramePr>
            <a:graphicFrameLocks noGrp="1"/>
          </p:cNvGraphicFramePr>
          <p:nvPr/>
        </p:nvGraphicFramePr>
        <p:xfrm>
          <a:off x="308327" y="1170305"/>
          <a:ext cx="11575346" cy="5547995"/>
        </p:xfrm>
        <a:graphic>
          <a:graphicData uri="http://schemas.openxmlformats.org/drawingml/2006/table">
            <a:tbl>
              <a:tblPr firstRow="1" firstCol="1" bandRow="1">
                <a:tableStyleId>{5C22544A-7EE6-4342-B048-85BDC9FD1C3A}</a:tableStyleId>
              </a:tblPr>
              <a:tblGrid>
                <a:gridCol w="3579986">
                  <a:extLst>
                    <a:ext uri="{9D8B030D-6E8A-4147-A177-3AD203B41FA5}">
                      <a16:colId xmlns:a16="http://schemas.microsoft.com/office/drawing/2014/main" val="3939860017"/>
                    </a:ext>
                  </a:extLst>
                </a:gridCol>
                <a:gridCol w="3997680">
                  <a:extLst>
                    <a:ext uri="{9D8B030D-6E8A-4147-A177-3AD203B41FA5}">
                      <a16:colId xmlns:a16="http://schemas.microsoft.com/office/drawing/2014/main" val="89059625"/>
                    </a:ext>
                  </a:extLst>
                </a:gridCol>
                <a:gridCol w="3997680">
                  <a:extLst>
                    <a:ext uri="{9D8B030D-6E8A-4147-A177-3AD203B41FA5}">
                      <a16:colId xmlns:a16="http://schemas.microsoft.com/office/drawing/2014/main" val="443612333"/>
                    </a:ext>
                  </a:extLst>
                </a:gridCol>
              </a:tblGrid>
              <a:tr h="457200">
                <a:tc>
                  <a:txBody>
                    <a:bodyPr/>
                    <a:lstStyle/>
                    <a:p>
                      <a:pPr marL="0" marR="0" algn="ctr">
                        <a:lnSpc>
                          <a:spcPct val="115000"/>
                        </a:lnSpc>
                        <a:spcAft>
                          <a:spcPts val="800"/>
                        </a:spcAft>
                        <a:buNone/>
                      </a:pPr>
                      <a:r>
                        <a:rPr lang="en-US" sz="1800" kern="100">
                          <a:effectLst/>
                        </a:rPr>
                        <a:t>TAX CREDIT</a:t>
                      </a:r>
                      <a:endParaRPr lang="en-US" sz="2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a:txBody>
                    <a:bodyPr/>
                    <a:lstStyle/>
                    <a:p>
                      <a:pPr marL="0" marR="0" algn="ctr">
                        <a:lnSpc>
                          <a:spcPct val="115000"/>
                        </a:lnSpc>
                        <a:spcAft>
                          <a:spcPts val="800"/>
                        </a:spcAft>
                        <a:buNone/>
                      </a:pPr>
                      <a:r>
                        <a:rPr lang="en-US" sz="1800" kern="100">
                          <a:effectLst/>
                        </a:rPr>
                        <a:t>PREVIOUS TIMELINE</a:t>
                      </a:r>
                      <a:endParaRPr lang="en-US" sz="2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a:txBody>
                    <a:bodyPr/>
                    <a:lstStyle/>
                    <a:p>
                      <a:pPr marL="0" marR="0" algn="ctr">
                        <a:lnSpc>
                          <a:spcPct val="115000"/>
                        </a:lnSpc>
                        <a:spcAft>
                          <a:spcPts val="800"/>
                        </a:spcAft>
                        <a:buNone/>
                      </a:pPr>
                      <a:r>
                        <a:rPr lang="en-US" sz="1800" kern="100">
                          <a:effectLst/>
                        </a:rPr>
                        <a:t>NEW TIMELINE</a:t>
                      </a:r>
                      <a:endParaRPr lang="en-US" sz="2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extLst>
                  <a:ext uri="{0D108BD9-81ED-4DB2-BD59-A6C34878D82A}">
                    <a16:rowId xmlns:a16="http://schemas.microsoft.com/office/drawing/2014/main" val="2642269757"/>
                  </a:ext>
                </a:extLst>
              </a:tr>
              <a:tr h="365760">
                <a:tc>
                  <a:txBody>
                    <a:bodyPr/>
                    <a:lstStyle/>
                    <a:p>
                      <a:pPr marL="0" marR="0">
                        <a:lnSpc>
                          <a:spcPct val="115000"/>
                        </a:lnSpc>
                        <a:spcAft>
                          <a:spcPts val="800"/>
                        </a:spcAft>
                        <a:buNone/>
                      </a:pPr>
                      <a:r>
                        <a:rPr lang="en-US" sz="1800" b="1" kern="1200">
                          <a:solidFill>
                            <a:schemeClr val="lt1"/>
                          </a:solidFill>
                          <a:effectLst/>
                          <a:latin typeface="+mn-lt"/>
                          <a:ea typeface="+mn-ea"/>
                          <a:cs typeface="+mn-cs"/>
                        </a:rPr>
                        <a:t>45V - Clean Hydrogen</a:t>
                      </a:r>
                      <a:endParaRPr lang="en-US" sz="2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a:txBody>
                    <a:bodyPr/>
                    <a:lstStyle/>
                    <a:p>
                      <a:pPr marL="0" marR="0">
                        <a:lnSpc>
                          <a:spcPct val="115000"/>
                        </a:lnSpc>
                        <a:spcAft>
                          <a:spcPts val="800"/>
                        </a:spcAft>
                        <a:buNone/>
                      </a:pPr>
                      <a:r>
                        <a:rPr lang="en-US" sz="1800" kern="100">
                          <a:effectLst/>
                          <a:latin typeface="+mn-lt"/>
                          <a:ea typeface="Aptos" panose="020B0004020202020204" pitchFamily="34" charset="0"/>
                          <a:cs typeface="Arial" panose="020B0604020202020204" pitchFamily="34" charset="0"/>
                        </a:rPr>
                        <a:t>Construction begins by </a:t>
                      </a:r>
                      <a:r>
                        <a:rPr lang="en-US" sz="1800" b="1" kern="100">
                          <a:effectLst/>
                          <a:latin typeface="+mn-lt"/>
                          <a:ea typeface="Aptos" panose="020B0004020202020204" pitchFamily="34" charset="0"/>
                          <a:cs typeface="Arial" panose="020B0604020202020204" pitchFamily="34" charset="0"/>
                        </a:rPr>
                        <a:t>Dec. 31, 2032</a:t>
                      </a: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D2D8"/>
                    </a:solidFill>
                  </a:tcPr>
                </a:tc>
                <a:tc>
                  <a:txBody>
                    <a:bodyPr/>
                    <a:lstStyle/>
                    <a:p>
                      <a:r>
                        <a:rPr lang="en-US" sz="1800" kern="1200">
                          <a:solidFill>
                            <a:schemeClr val="dk1"/>
                          </a:solidFill>
                          <a:effectLst/>
                          <a:latin typeface="+mn-lt"/>
                          <a:ea typeface="+mn-ea"/>
                          <a:cs typeface="+mn-cs"/>
                        </a:rPr>
                        <a:t>Construction begins by </a:t>
                      </a:r>
                      <a:r>
                        <a:rPr lang="en-US" sz="1800" b="1" kern="1200">
                          <a:solidFill>
                            <a:schemeClr val="dk1"/>
                          </a:solidFill>
                          <a:effectLst/>
                          <a:latin typeface="+mn-lt"/>
                          <a:ea typeface="+mn-ea"/>
                          <a:cs typeface="+mn-cs"/>
                        </a:rPr>
                        <a:t>Dec. 31, 2027</a:t>
                      </a:r>
                      <a:endParaRPr lang="en-US" sz="2000" b="1"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2933010581"/>
                  </a:ext>
                </a:extLst>
              </a:tr>
              <a:tr h="365760">
                <a:tc>
                  <a:txBody>
                    <a:bodyPr/>
                    <a:lstStyle/>
                    <a:p>
                      <a:r>
                        <a:rPr lang="en-US" sz="1800" b="1" kern="1200">
                          <a:solidFill>
                            <a:schemeClr val="lt1"/>
                          </a:solidFill>
                          <a:effectLst/>
                          <a:latin typeface="+mn-lt"/>
                          <a:ea typeface="+mn-ea"/>
                          <a:cs typeface="+mn-cs"/>
                        </a:rPr>
                        <a:t>48(a) – Geothermal Heat </a:t>
                      </a: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a:txBody>
                    <a:bodyPr/>
                    <a:lstStyle/>
                    <a:p>
                      <a:pPr marL="0" marR="0">
                        <a:lnSpc>
                          <a:spcPct val="115000"/>
                        </a:lnSpc>
                        <a:spcAft>
                          <a:spcPts val="800"/>
                        </a:spcAft>
                        <a:buNone/>
                      </a:pPr>
                      <a:r>
                        <a:rPr lang="en-US" sz="1800" kern="1200">
                          <a:solidFill>
                            <a:schemeClr val="dk1"/>
                          </a:solidFill>
                          <a:effectLst/>
                          <a:latin typeface="+mn-lt"/>
                          <a:ea typeface="+mn-ea"/>
                          <a:cs typeface="+mn-cs"/>
                        </a:rPr>
                        <a:t>Construction begins by </a:t>
                      </a:r>
                      <a:r>
                        <a:rPr lang="en-US" sz="1800" b="1" kern="1200">
                          <a:solidFill>
                            <a:schemeClr val="dk1"/>
                          </a:solidFill>
                          <a:effectLst/>
                          <a:latin typeface="+mn-lt"/>
                          <a:ea typeface="+mn-ea"/>
                          <a:cs typeface="+mn-cs"/>
                        </a:rPr>
                        <a:t>Dec. 31, 2034</a:t>
                      </a:r>
                      <a:endParaRPr lang="en-US" sz="2000" b="1"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7EAED"/>
                    </a:solidFill>
                  </a:tcPr>
                </a:tc>
                <a:tc>
                  <a:txBody>
                    <a:bodyPr/>
                    <a:lstStyle/>
                    <a:p>
                      <a:r>
                        <a:rPr lang="en-US" sz="1800" kern="1200">
                          <a:solidFill>
                            <a:schemeClr val="dk1"/>
                          </a:solidFill>
                          <a:effectLst/>
                          <a:latin typeface="+mn-lt"/>
                          <a:ea typeface="+mn-ea"/>
                          <a:cs typeface="+mn-cs"/>
                        </a:rPr>
                        <a:t>Construction begins by </a:t>
                      </a:r>
                      <a:r>
                        <a:rPr lang="en-US" sz="1800" b="1" kern="1200">
                          <a:solidFill>
                            <a:schemeClr val="dk1"/>
                          </a:solidFill>
                          <a:effectLst/>
                          <a:latin typeface="+mn-lt"/>
                          <a:ea typeface="+mn-ea"/>
                          <a:cs typeface="+mn-cs"/>
                        </a:rPr>
                        <a:t>Dec. 31, 2034</a:t>
                      </a:r>
                      <a:endParaRPr lang="en-US" sz="2000" b="1"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1302802471"/>
                  </a:ext>
                </a:extLst>
              </a:tr>
              <a:tr h="457200">
                <a:tc>
                  <a:txBody>
                    <a:bodyPr/>
                    <a:lstStyle/>
                    <a:p>
                      <a:r>
                        <a:rPr lang="en-US" sz="1800" b="1" kern="1200">
                          <a:solidFill>
                            <a:schemeClr val="lt1"/>
                          </a:solidFill>
                          <a:effectLst/>
                          <a:latin typeface="+mn-lt"/>
                          <a:ea typeface="+mn-ea"/>
                          <a:cs typeface="+mn-cs"/>
                        </a:rPr>
                        <a:t>45U – Nuclear Power Production</a:t>
                      </a: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a:txBody>
                    <a:bodyPr/>
                    <a:lstStyle/>
                    <a:p>
                      <a:pPr marL="0" marR="0">
                        <a:lnSpc>
                          <a:spcPct val="115000"/>
                        </a:lnSpc>
                        <a:spcAft>
                          <a:spcPts val="800"/>
                        </a:spcAft>
                        <a:buNone/>
                      </a:pPr>
                      <a:r>
                        <a:rPr lang="en-US" sz="1800" kern="1200">
                          <a:solidFill>
                            <a:schemeClr val="dk1"/>
                          </a:solidFill>
                          <a:effectLst/>
                          <a:latin typeface="+mn-lt"/>
                          <a:ea typeface="+mn-ea"/>
                          <a:cs typeface="+mn-cs"/>
                        </a:rPr>
                        <a:t>Construction begins by </a:t>
                      </a:r>
                      <a:r>
                        <a:rPr lang="en-US" sz="1800" b="1" kern="1200">
                          <a:solidFill>
                            <a:schemeClr val="dk1"/>
                          </a:solidFill>
                          <a:effectLst/>
                          <a:latin typeface="+mn-lt"/>
                          <a:ea typeface="+mn-ea"/>
                          <a:cs typeface="+mn-cs"/>
                        </a:rPr>
                        <a:t>Dec. 31, 2032</a:t>
                      </a:r>
                      <a:endParaRPr lang="en-US" sz="2000" b="1"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r>
                        <a:rPr lang="en-US" sz="1800" kern="1200">
                          <a:solidFill>
                            <a:schemeClr val="dk1"/>
                          </a:solidFill>
                          <a:effectLst/>
                          <a:latin typeface="+mn-lt"/>
                          <a:ea typeface="+mn-ea"/>
                          <a:cs typeface="+mn-cs"/>
                        </a:rPr>
                        <a:t>Projects that </a:t>
                      </a:r>
                      <a:r>
                        <a:rPr lang="en-US" sz="1800" b="0" kern="1200">
                          <a:solidFill>
                            <a:schemeClr val="dk1"/>
                          </a:solidFill>
                          <a:effectLst/>
                          <a:latin typeface="+mn-lt"/>
                          <a:ea typeface="+mn-ea"/>
                          <a:cs typeface="+mn-cs"/>
                        </a:rPr>
                        <a:t>begin construction </a:t>
                      </a:r>
                      <a:r>
                        <a:rPr lang="en-US" sz="1800" kern="1200">
                          <a:solidFill>
                            <a:schemeClr val="dk1"/>
                          </a:solidFill>
                          <a:effectLst/>
                          <a:latin typeface="+mn-lt"/>
                          <a:ea typeface="+mn-ea"/>
                          <a:cs typeface="+mn-cs"/>
                        </a:rPr>
                        <a:t>by </a:t>
                      </a:r>
                      <a:r>
                        <a:rPr lang="en-US" sz="1800" b="1" kern="1200">
                          <a:solidFill>
                            <a:schemeClr val="dk1"/>
                          </a:solidFill>
                          <a:effectLst/>
                          <a:latin typeface="+mn-lt"/>
                          <a:ea typeface="+mn-ea"/>
                          <a:cs typeface="+mn-cs"/>
                        </a:rPr>
                        <a:t>Dec. 31, 2033 </a:t>
                      </a:r>
                      <a:r>
                        <a:rPr lang="en-US" sz="1800" kern="1200">
                          <a:solidFill>
                            <a:schemeClr val="dk1"/>
                          </a:solidFill>
                          <a:effectLst/>
                          <a:latin typeface="+mn-lt"/>
                          <a:ea typeface="+mn-ea"/>
                          <a:cs typeface="+mn-cs"/>
                        </a:rPr>
                        <a:t>receive full value of credit, then </a:t>
                      </a:r>
                      <a:r>
                        <a:rPr lang="en-US" sz="1800" b="1" kern="1200">
                          <a:solidFill>
                            <a:schemeClr val="dk1"/>
                          </a:solidFill>
                          <a:effectLst/>
                          <a:latin typeface="+mn-lt"/>
                          <a:ea typeface="+mn-ea"/>
                          <a:cs typeface="+mn-cs"/>
                        </a:rPr>
                        <a:t>phased down </a:t>
                      </a:r>
                      <a:r>
                        <a:rPr lang="en-US" sz="1800" kern="1200">
                          <a:solidFill>
                            <a:schemeClr val="dk1"/>
                          </a:solidFill>
                          <a:effectLst/>
                          <a:latin typeface="+mn-lt"/>
                          <a:ea typeface="+mn-ea"/>
                          <a:cs typeface="+mn-cs"/>
                        </a:rPr>
                        <a:t>(75% of credit in 2034, 50% in 2035, then 0%).</a:t>
                      </a: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1025683105"/>
                  </a:ext>
                </a:extLst>
              </a:tr>
              <a:tr h="365760">
                <a:tc>
                  <a:txBody>
                    <a:bodyPr/>
                    <a:lstStyle/>
                    <a:p>
                      <a:pPr marL="0" marR="0">
                        <a:lnSpc>
                          <a:spcPct val="115000"/>
                        </a:lnSpc>
                        <a:spcAft>
                          <a:spcPts val="800"/>
                        </a:spcAft>
                        <a:buNone/>
                      </a:pPr>
                      <a:r>
                        <a:rPr lang="en-US" sz="1800" b="1" kern="1200">
                          <a:solidFill>
                            <a:schemeClr val="lt1"/>
                          </a:solidFill>
                          <a:effectLst/>
                          <a:latin typeface="+mn-lt"/>
                          <a:ea typeface="+mn-ea"/>
                          <a:cs typeface="+mn-cs"/>
                        </a:rPr>
                        <a:t>45Q – Carbon Capture</a:t>
                      </a:r>
                      <a:endParaRPr lang="en-US" sz="2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a:txBody>
                    <a:bodyPr/>
                    <a:lstStyle/>
                    <a:p>
                      <a:r>
                        <a:rPr lang="en-US" sz="1800" kern="1200">
                          <a:solidFill>
                            <a:schemeClr val="dk1"/>
                          </a:solidFill>
                          <a:effectLst/>
                          <a:latin typeface="+mn-lt"/>
                          <a:ea typeface="+mn-ea"/>
                          <a:cs typeface="+mn-cs"/>
                        </a:rPr>
                        <a:t>Construction begins by </a:t>
                      </a:r>
                      <a:r>
                        <a:rPr lang="en-US" sz="1800" b="1" kern="1200">
                          <a:solidFill>
                            <a:schemeClr val="dk1"/>
                          </a:solidFill>
                          <a:effectLst/>
                          <a:latin typeface="+mn-lt"/>
                          <a:ea typeface="+mn-ea"/>
                          <a:cs typeface="+mn-cs"/>
                        </a:rPr>
                        <a:t>Dec. 31, 2032</a:t>
                      </a:r>
                      <a:endParaRPr lang="en-US" sz="2000" b="1"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a:lnSpc>
                          <a:spcPct val="115000"/>
                        </a:lnSpc>
                        <a:spcAft>
                          <a:spcPts val="800"/>
                        </a:spcAft>
                        <a:buNone/>
                      </a:pPr>
                      <a:r>
                        <a:rPr lang="en-US" sz="1800" kern="100">
                          <a:solidFill>
                            <a:srgbClr val="000000"/>
                          </a:solidFill>
                          <a:effectLst/>
                          <a:latin typeface="+mn-lt"/>
                          <a:ea typeface="Aptos" panose="020B0004020202020204" pitchFamily="34" charset="0"/>
                          <a:cs typeface="Arial"/>
                        </a:rPr>
                        <a:t>Construction begins by </a:t>
                      </a:r>
                      <a:r>
                        <a:rPr lang="en-US" sz="1800" b="1" kern="100">
                          <a:solidFill>
                            <a:srgbClr val="000000"/>
                          </a:solidFill>
                          <a:effectLst/>
                          <a:latin typeface="+mn-lt"/>
                          <a:ea typeface="Aptos" panose="020B0004020202020204" pitchFamily="34" charset="0"/>
                          <a:cs typeface="Arial"/>
                        </a:rPr>
                        <a:t>Dec. 31, 2032</a:t>
                      </a:r>
                      <a:endParaRPr lang="en-US" sz="1800" b="1" kern="100">
                        <a:effectLst/>
                        <a:latin typeface="+mn-lt"/>
                        <a:ea typeface="Aptos" panose="020B0004020202020204" pitchFamily="34" charset="0"/>
                        <a:cs typeface="Arial"/>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1286695580"/>
                  </a:ext>
                </a:extLst>
              </a:tr>
              <a:tr h="366395">
                <a:tc rowSpan="3">
                  <a:txBody>
                    <a:bodyPr/>
                    <a:lstStyle/>
                    <a:p>
                      <a:pPr marL="0" marR="0">
                        <a:lnSpc>
                          <a:spcPct val="115000"/>
                        </a:lnSpc>
                        <a:spcAft>
                          <a:spcPts val="800"/>
                        </a:spcAft>
                        <a:buNone/>
                      </a:pPr>
                      <a:r>
                        <a:rPr lang="en-US" sz="1800" b="1" kern="1200">
                          <a:solidFill>
                            <a:schemeClr val="lt1"/>
                          </a:solidFill>
                          <a:effectLst/>
                          <a:latin typeface="+mn-lt"/>
                          <a:ea typeface="+mn-ea"/>
                          <a:cs typeface="+mn-cs"/>
                        </a:rPr>
                        <a:t>45X - Advanced Manufacturing</a:t>
                      </a:r>
                      <a:endParaRPr lang="en-US" sz="2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Goods produced/sold by </a:t>
                      </a:r>
                      <a:r>
                        <a:rPr lang="en-US" sz="1800" b="1" kern="1200">
                          <a:solidFill>
                            <a:schemeClr val="dk1"/>
                          </a:solidFill>
                          <a:effectLst/>
                          <a:latin typeface="+mn-lt"/>
                          <a:ea typeface="+mn-ea"/>
                          <a:cs typeface="+mn-cs"/>
                        </a:rPr>
                        <a:t>Dec. 31, 2029</a:t>
                      </a:r>
                      <a:r>
                        <a:rPr lang="en-US" sz="1800" kern="1200">
                          <a:solidFill>
                            <a:schemeClr val="dk1"/>
                          </a:solidFill>
                          <a:effectLst/>
                          <a:latin typeface="+mn-lt"/>
                          <a:ea typeface="+mn-ea"/>
                          <a:cs typeface="+mn-cs"/>
                        </a:rPr>
                        <a:t> receive full value of credit, then </a:t>
                      </a:r>
                      <a:r>
                        <a:rPr lang="en-US" sz="1800" b="1" kern="1200">
                          <a:solidFill>
                            <a:schemeClr val="dk1"/>
                          </a:solidFill>
                          <a:effectLst/>
                          <a:latin typeface="+mn-lt"/>
                          <a:ea typeface="+mn-ea"/>
                          <a:cs typeface="+mn-cs"/>
                        </a:rPr>
                        <a:t>phased down </a:t>
                      </a:r>
                      <a:r>
                        <a:rPr lang="en-US" sz="1800" kern="1200">
                          <a:solidFill>
                            <a:schemeClr val="dk1"/>
                          </a:solidFill>
                          <a:effectLst/>
                          <a:latin typeface="+mn-lt"/>
                          <a:ea typeface="+mn-ea"/>
                          <a:cs typeface="+mn-cs"/>
                        </a:rPr>
                        <a:t>(75% of credit in 2030, 50% in 2031, 25% in 2032, then 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dk1"/>
                          </a:solidFill>
                          <a:effectLst/>
                          <a:latin typeface="+mn-lt"/>
                          <a:ea typeface="+mn-ea"/>
                          <a:cs typeface="+mn-cs"/>
                        </a:rPr>
                        <a:t>Critical minerals: permanent</a:t>
                      </a:r>
                      <a:endParaRPr lang="en-US" sz="180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kern="1200">
                        <a:solidFill>
                          <a:schemeClr val="dk1"/>
                        </a:solidFill>
                        <a:effectLst/>
                        <a:latin typeface="+mn-lt"/>
                        <a:ea typeface="+mn-ea"/>
                        <a:cs typeface="+mn-cs"/>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a:lnSpc>
                          <a:spcPct val="100000"/>
                        </a:lnSpc>
                        <a:spcAft>
                          <a:spcPts val="0"/>
                        </a:spcAft>
                        <a:buNone/>
                      </a:pPr>
                      <a:r>
                        <a:rPr lang="en-US" sz="1800" b="1" kern="100">
                          <a:effectLst/>
                          <a:latin typeface="+mn-lt"/>
                          <a:ea typeface="Aptos" panose="020B0004020202020204" pitchFamily="34" charset="0"/>
                          <a:cs typeface="Arial"/>
                        </a:rPr>
                        <a:t>Wind: </a:t>
                      </a:r>
                      <a:r>
                        <a:rPr lang="en-US" sz="1800" kern="100">
                          <a:effectLst/>
                          <a:latin typeface="+mn-lt"/>
                          <a:ea typeface="Aptos" panose="020B0004020202020204" pitchFamily="34" charset="0"/>
                          <a:cs typeface="Arial"/>
                        </a:rPr>
                        <a:t>Goods sold by </a:t>
                      </a:r>
                      <a:r>
                        <a:rPr lang="en-US" sz="1800" b="1" kern="100">
                          <a:effectLst/>
                          <a:latin typeface="+mn-lt"/>
                          <a:ea typeface="Aptos" panose="020B0004020202020204" pitchFamily="34" charset="0"/>
                          <a:cs typeface="Arial"/>
                        </a:rPr>
                        <a:t>Dec. 31, 2027</a:t>
                      </a: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558560530"/>
                  </a:ext>
                </a:extLst>
              </a:tr>
              <a:tr h="504190">
                <a:tc vMerge="1">
                  <a:txBody>
                    <a:bodyPr/>
                    <a:lstStyle/>
                    <a:p>
                      <a:pPr marL="0" marR="0">
                        <a:lnSpc>
                          <a:spcPct val="115000"/>
                        </a:lnSpc>
                        <a:spcAft>
                          <a:spcPts val="800"/>
                        </a:spcAft>
                        <a:buNone/>
                      </a:pPr>
                      <a:endParaRPr lang="en-US" sz="2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solidFill>
                      <a:srgbClr val="092655"/>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solidFill>
                      <a:srgbClr val="CCD2D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a:effectLst/>
                          <a:latin typeface="+mn-lt"/>
                          <a:ea typeface="Aptos" panose="020B0004020202020204" pitchFamily="34" charset="0"/>
                          <a:cs typeface="Arial"/>
                        </a:rPr>
                        <a:t>Critical minerals: </a:t>
                      </a:r>
                      <a:r>
                        <a:rPr lang="en-US" sz="1800" kern="100">
                          <a:effectLst/>
                          <a:latin typeface="+mn-lt"/>
                          <a:ea typeface="Aptos" panose="020B0004020202020204" pitchFamily="34" charset="0"/>
                          <a:cs typeface="Arial"/>
                        </a:rPr>
                        <a:t>Goods sold by </a:t>
                      </a:r>
                      <a:r>
                        <a:rPr lang="en-US" sz="1800" b="1" kern="100">
                          <a:effectLst/>
                          <a:latin typeface="+mn-lt"/>
                          <a:ea typeface="Aptos" panose="020B0004020202020204" pitchFamily="34" charset="0"/>
                          <a:cs typeface="Arial"/>
                        </a:rPr>
                        <a:t>Dec. 31, 2030 </a:t>
                      </a:r>
                      <a:r>
                        <a:rPr lang="en-US" sz="1800" b="0" kern="100">
                          <a:effectLst/>
                          <a:latin typeface="+mn-lt"/>
                          <a:ea typeface="Aptos" panose="020B0004020202020204" pitchFamily="34" charset="0"/>
                          <a:cs typeface="Arial"/>
                        </a:rPr>
                        <a:t>receive full value of credit, then phased down </a:t>
                      </a:r>
                      <a:r>
                        <a:rPr lang="en-US" sz="1800" kern="1200">
                          <a:solidFill>
                            <a:schemeClr val="dk1"/>
                          </a:solidFill>
                          <a:effectLst/>
                          <a:latin typeface="+mn-lt"/>
                          <a:ea typeface="+mn-ea"/>
                          <a:cs typeface="+mn-cs"/>
                        </a:rPr>
                        <a:t>(75% in 2031, 50% in 2032, 25% in 2033, then 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kern="100">
                        <a:effectLst/>
                        <a:latin typeface="+mn-lt"/>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223494471"/>
                  </a:ext>
                </a:extLst>
              </a:tr>
              <a:tr h="434975">
                <a:tc vMerge="1">
                  <a:txBody>
                    <a:bodyPr/>
                    <a:lstStyle/>
                    <a:p>
                      <a:pPr marL="0" marR="0">
                        <a:lnSpc>
                          <a:spcPct val="115000"/>
                        </a:lnSpc>
                        <a:spcAft>
                          <a:spcPts val="800"/>
                        </a:spcAft>
                        <a:buNone/>
                      </a:pPr>
                      <a:endParaRPr lang="en-US" sz="2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D2D8"/>
                    </a:solidFill>
                  </a:tcPr>
                </a:tc>
                <a:tc>
                  <a:txBody>
                    <a:bodyPr/>
                    <a:lstStyle/>
                    <a:p>
                      <a:pPr marL="0" marR="0">
                        <a:lnSpc>
                          <a:spcPct val="100000"/>
                        </a:lnSpc>
                        <a:spcAft>
                          <a:spcPts val="0"/>
                        </a:spcAft>
                        <a:buNone/>
                      </a:pPr>
                      <a:r>
                        <a:rPr lang="en-US" sz="1800" b="1" kern="100">
                          <a:effectLst/>
                          <a:latin typeface="+mn-lt"/>
                          <a:ea typeface="Aptos" panose="020B0004020202020204" pitchFamily="34" charset="0"/>
                          <a:cs typeface="Arial"/>
                        </a:rPr>
                        <a:t>Other: </a:t>
                      </a:r>
                      <a:r>
                        <a:rPr lang="en-US" sz="1800" kern="100">
                          <a:effectLst/>
                          <a:latin typeface="+mn-lt"/>
                          <a:ea typeface="Aptos" panose="020B0004020202020204" pitchFamily="34" charset="0"/>
                          <a:cs typeface="Arial"/>
                        </a:rPr>
                        <a:t>Maintains </a:t>
                      </a:r>
                      <a:r>
                        <a:rPr lang="en-US" sz="1800" b="1" kern="100">
                          <a:effectLst/>
                          <a:latin typeface="+mn-lt"/>
                          <a:ea typeface="Aptos" panose="020B0004020202020204" pitchFamily="34" charset="0"/>
                          <a:cs typeface="Arial"/>
                        </a:rPr>
                        <a:t>current schedule for battery/solar </a:t>
                      </a:r>
                      <a:r>
                        <a:rPr lang="en-US" sz="1800" b="0" kern="100">
                          <a:effectLst/>
                          <a:latin typeface="+mn-lt"/>
                          <a:ea typeface="Aptos" panose="020B0004020202020204" pitchFamily="34" charset="0"/>
                          <a:cs typeface="Arial"/>
                        </a:rPr>
                        <a:t>components; adds</a:t>
                      </a:r>
                      <a:r>
                        <a:rPr lang="en-US" sz="1800" b="1" kern="100">
                          <a:effectLst/>
                          <a:latin typeface="+mn-lt"/>
                          <a:ea typeface="Aptos" panose="020B0004020202020204" pitchFamily="34" charset="0"/>
                          <a:cs typeface="Arial"/>
                        </a:rPr>
                        <a:t> metallurgical coal </a:t>
                      </a:r>
                      <a:r>
                        <a:rPr lang="en-US" sz="1800" kern="100">
                          <a:effectLst/>
                          <a:latin typeface="+mn-lt"/>
                          <a:ea typeface="Aptos" panose="020B0004020202020204" pitchFamily="34" charset="0"/>
                          <a:cs typeface="Arial"/>
                        </a:rPr>
                        <a:t>as eligible material.</a:t>
                      </a:r>
                    </a:p>
                    <a:p>
                      <a:pPr marL="0" marR="0">
                        <a:lnSpc>
                          <a:spcPct val="100000"/>
                        </a:lnSpc>
                        <a:spcAft>
                          <a:spcPts val="0"/>
                        </a:spcAft>
                        <a:buNone/>
                      </a:pPr>
                      <a:endParaRPr lang="en-US" sz="800" kern="1200">
                        <a:solidFill>
                          <a:schemeClr val="dk1"/>
                        </a:solidFill>
                        <a:effectLst/>
                        <a:latin typeface="+mn-lt"/>
                        <a:ea typeface="+mn-ea"/>
                        <a:cs typeface="+mn-cs"/>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3396599709"/>
                  </a:ext>
                </a:extLst>
              </a:tr>
              <a:tr h="365760">
                <a:tc>
                  <a:txBody>
                    <a:bodyPr/>
                    <a:lstStyle/>
                    <a:p>
                      <a:pPr marL="0" marR="0">
                        <a:lnSpc>
                          <a:spcPct val="115000"/>
                        </a:lnSpc>
                        <a:spcAft>
                          <a:spcPts val="800"/>
                        </a:spcAft>
                        <a:buNone/>
                      </a:pPr>
                      <a:r>
                        <a:rPr lang="en-US" sz="1800" b="1" kern="1200">
                          <a:solidFill>
                            <a:schemeClr val="lt1"/>
                          </a:solidFill>
                          <a:effectLst/>
                          <a:latin typeface="+mn-lt"/>
                          <a:ea typeface="+mn-ea"/>
                          <a:cs typeface="+mn-cs"/>
                        </a:rPr>
                        <a:t>45Z – Clean Fuels (SAF)</a:t>
                      </a:r>
                      <a:endParaRPr lang="en-US" sz="20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a:txBody>
                    <a:bodyPr/>
                    <a:lstStyle/>
                    <a:p>
                      <a:r>
                        <a:rPr lang="en-US" sz="1800" kern="100">
                          <a:effectLst/>
                          <a:latin typeface="Aptos"/>
                          <a:ea typeface="Aptos" panose="020B0004020202020204" pitchFamily="34" charset="0"/>
                          <a:cs typeface="Arial"/>
                        </a:rPr>
                        <a:t>Fuel sold in </a:t>
                      </a:r>
                      <a:r>
                        <a:rPr lang="en-US" sz="1800" b="1" kern="100">
                          <a:effectLst/>
                          <a:latin typeface="Aptos"/>
                          <a:ea typeface="Aptos" panose="020B0004020202020204" pitchFamily="34" charset="0"/>
                          <a:cs typeface="Arial"/>
                        </a:rPr>
                        <a:t>2025-2027</a:t>
                      </a: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a:effectLst/>
                          <a:latin typeface="Aptos"/>
                          <a:ea typeface="Aptos" panose="020B0004020202020204" pitchFamily="34" charset="0"/>
                          <a:cs typeface="Arial"/>
                        </a:rPr>
                        <a:t>Fuel sold in </a:t>
                      </a:r>
                      <a:r>
                        <a:rPr lang="en-US" sz="1800" b="1" kern="100">
                          <a:effectLst/>
                          <a:latin typeface="Aptos"/>
                          <a:ea typeface="Aptos" panose="020B0004020202020204" pitchFamily="34" charset="0"/>
                          <a:cs typeface="Arial"/>
                        </a:rPr>
                        <a:t>2025-2029</a:t>
                      </a: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1446296950"/>
                  </a:ext>
                </a:extLst>
              </a:tr>
            </a:tbl>
          </a:graphicData>
        </a:graphic>
      </p:graphicFrame>
      <p:sp>
        <p:nvSpPr>
          <p:cNvPr id="8" name="Title 1">
            <a:extLst>
              <a:ext uri="{FF2B5EF4-FFF2-40B4-BE49-F238E27FC236}">
                <a16:creationId xmlns:a16="http://schemas.microsoft.com/office/drawing/2014/main" id="{146FF2AD-A034-12A3-8E99-F36F2106BCEF}"/>
              </a:ext>
            </a:extLst>
          </p:cNvPr>
          <p:cNvSpPr>
            <a:spLocks noGrp="1"/>
          </p:cNvSpPr>
          <p:nvPr>
            <p:ph type="title"/>
          </p:nvPr>
        </p:nvSpPr>
        <p:spPr>
          <a:xfrm>
            <a:off x="308327" y="197357"/>
            <a:ext cx="10444031" cy="822644"/>
          </a:xfrm>
        </p:spPr>
        <p:txBody>
          <a:bodyPr>
            <a:normAutofit fontScale="90000"/>
          </a:bodyPr>
          <a:lstStyle/>
          <a:p>
            <a:pPr>
              <a:lnSpc>
                <a:spcPct val="100000"/>
              </a:lnSpc>
              <a:spcBef>
                <a:spcPts val="0"/>
              </a:spcBef>
            </a:pPr>
            <a:r>
              <a:rPr lang="en-US" sz="5000" b="1">
                <a:solidFill>
                  <a:srgbClr val="092655"/>
                </a:solidFill>
                <a:latin typeface="Lato" panose="020F0502020204030203" pitchFamily="34" charset="0"/>
                <a:ea typeface="Lato" panose="020F0502020204030203" pitchFamily="34" charset="0"/>
                <a:cs typeface="Lato" panose="020F0502020204030203" pitchFamily="34" charset="0"/>
              </a:rPr>
              <a:t>Other Sec. 48/45 Credits</a:t>
            </a:r>
            <a:endParaRPr lang="en-US" sz="5000">
              <a:solidFill>
                <a:srgbClr val="092655"/>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6" name="Table 5">
            <a:extLst>
              <a:ext uri="{FF2B5EF4-FFF2-40B4-BE49-F238E27FC236}">
                <a16:creationId xmlns:a16="http://schemas.microsoft.com/office/drawing/2014/main" id="{67F51F7A-7CC2-96E5-5B77-37FDFA8DFB15}"/>
              </a:ext>
            </a:extLst>
          </p:cNvPr>
          <p:cNvGraphicFramePr>
            <a:graphicFrameLocks noGrp="1"/>
          </p:cNvGraphicFramePr>
          <p:nvPr/>
        </p:nvGraphicFramePr>
        <p:xfrm>
          <a:off x="10009933" y="197357"/>
          <a:ext cx="1873740" cy="933196"/>
        </p:xfrm>
        <a:graphic>
          <a:graphicData uri="http://schemas.openxmlformats.org/drawingml/2006/table">
            <a:tbl>
              <a:tblPr firstRow="1" firstCol="1" bandRow="1">
                <a:tableStyleId>{5C22544A-7EE6-4342-B048-85BDC9FD1C3A}</a:tableStyleId>
              </a:tblPr>
              <a:tblGrid>
                <a:gridCol w="1873740">
                  <a:extLst>
                    <a:ext uri="{9D8B030D-6E8A-4147-A177-3AD203B41FA5}">
                      <a16:colId xmlns:a16="http://schemas.microsoft.com/office/drawing/2014/main" val="3269131102"/>
                    </a:ext>
                  </a:extLst>
                </a:gridCol>
              </a:tblGrid>
              <a:tr h="210312">
                <a:tc>
                  <a:txBody>
                    <a:bodyPr/>
                    <a:lstStyle/>
                    <a:p>
                      <a:pPr marL="0" marR="0" algn="l">
                        <a:lnSpc>
                          <a:spcPct val="115000"/>
                        </a:lnSpc>
                        <a:spcAft>
                          <a:spcPts val="800"/>
                        </a:spcAft>
                        <a:buNone/>
                        <a:tabLst>
                          <a:tab pos="1809750" algn="l"/>
                        </a:tabLst>
                      </a:pPr>
                      <a:r>
                        <a:rPr lang="en-US" sz="1400" b="1" kern="100">
                          <a:solidFill>
                            <a:schemeClr val="tx1"/>
                          </a:solidFill>
                          <a:effectLst/>
                        </a:rPr>
                        <a:t>Rapid elimination</a:t>
                      </a:r>
                      <a:endParaRPr lang="en-US" sz="16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alpha val="50000"/>
                      </a:srgbClr>
                    </a:solidFill>
                  </a:tcPr>
                </a:tc>
                <a:extLst>
                  <a:ext uri="{0D108BD9-81ED-4DB2-BD59-A6C34878D82A}">
                    <a16:rowId xmlns:a16="http://schemas.microsoft.com/office/drawing/2014/main" val="2375297622"/>
                  </a:ext>
                </a:extLst>
              </a:tr>
              <a:tr h="210312">
                <a:tc>
                  <a:txBody>
                    <a:bodyPr/>
                    <a:lstStyle/>
                    <a:p>
                      <a:pPr marL="0" marR="0" algn="l">
                        <a:lnSpc>
                          <a:spcPct val="115000"/>
                        </a:lnSpc>
                        <a:spcAft>
                          <a:spcPts val="800"/>
                        </a:spcAft>
                        <a:buNone/>
                        <a:tabLst>
                          <a:tab pos="1809750" algn="l"/>
                        </a:tabLst>
                      </a:pPr>
                      <a:r>
                        <a:rPr lang="en-US" sz="1400" b="1" kern="100">
                          <a:solidFill>
                            <a:schemeClr val="tx1"/>
                          </a:solidFill>
                          <a:effectLst/>
                        </a:rPr>
                        <a:t>Condensed deadline</a:t>
                      </a:r>
                      <a:endParaRPr lang="en-US" sz="16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537634707"/>
                  </a:ext>
                </a:extLst>
              </a:tr>
              <a:tr h="210312">
                <a:tc>
                  <a:txBody>
                    <a:bodyPr/>
                    <a:lstStyle/>
                    <a:p>
                      <a:pPr marL="0" marR="0" algn="l">
                        <a:lnSpc>
                          <a:spcPct val="115000"/>
                        </a:lnSpc>
                        <a:spcAft>
                          <a:spcPts val="800"/>
                        </a:spcAft>
                        <a:buNone/>
                        <a:tabLst>
                          <a:tab pos="1809750" algn="l"/>
                        </a:tabLst>
                      </a:pPr>
                      <a:r>
                        <a:rPr lang="en-US" sz="1400" b="1" kern="100">
                          <a:solidFill>
                            <a:schemeClr val="tx1"/>
                          </a:solidFill>
                          <a:effectLst/>
                        </a:rPr>
                        <a:t>Untouched</a:t>
                      </a:r>
                      <a:endParaRPr lang="en-US" sz="16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2351505303"/>
                  </a:ext>
                </a:extLst>
              </a:tr>
              <a:tr h="210312">
                <a:tc>
                  <a:txBody>
                    <a:bodyPr/>
                    <a:lstStyle/>
                    <a:p>
                      <a:pPr marL="0" marR="0" algn="l">
                        <a:lnSpc>
                          <a:spcPct val="115000"/>
                        </a:lnSpc>
                        <a:spcAft>
                          <a:spcPts val="800"/>
                        </a:spcAft>
                        <a:buNone/>
                        <a:tabLst>
                          <a:tab pos="1809750" algn="l"/>
                        </a:tabLst>
                      </a:pPr>
                      <a:r>
                        <a:rPr lang="en-US" sz="1400" b="1" kern="100">
                          <a:solidFill>
                            <a:schemeClr val="tx1"/>
                          </a:solidFill>
                          <a:effectLst/>
                        </a:rPr>
                        <a:t>Extended</a:t>
                      </a:r>
                      <a:endParaRPr lang="en-US" sz="16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3070223242"/>
                  </a:ext>
                </a:extLst>
              </a:tr>
            </a:tbl>
          </a:graphicData>
        </a:graphic>
      </p:graphicFrame>
      <p:sp>
        <p:nvSpPr>
          <p:cNvPr id="7" name="TextBox 6">
            <a:extLst>
              <a:ext uri="{FF2B5EF4-FFF2-40B4-BE49-F238E27FC236}">
                <a16:creationId xmlns:a16="http://schemas.microsoft.com/office/drawing/2014/main" id="{9FA89499-A33B-4CFD-0178-B2B6EA68B250}"/>
              </a:ext>
            </a:extLst>
          </p:cNvPr>
          <p:cNvSpPr txBox="1"/>
          <p:nvPr/>
        </p:nvSpPr>
        <p:spPr>
          <a:xfrm>
            <a:off x="10736131" y="6650330"/>
            <a:ext cx="1147542" cy="21827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50000"/>
                    <a:lumOff val="50000"/>
                  </a:prstClr>
                </a:solidFill>
                <a:effectLst/>
                <a:uLnTx/>
                <a:uFillTx/>
                <a:latin typeface="Franklin Gothic Book" panose="020B0503020102020204" pitchFamily="34" charset="0"/>
                <a:ea typeface="+mn-ea"/>
                <a:cs typeface="+mn-cs"/>
              </a:rPr>
              <a:t>©2025 CEBN</a:t>
            </a:r>
          </a:p>
        </p:txBody>
      </p:sp>
    </p:spTree>
    <p:extLst>
      <p:ext uri="{BB962C8B-B14F-4D97-AF65-F5344CB8AC3E}">
        <p14:creationId xmlns:p14="http://schemas.microsoft.com/office/powerpoint/2010/main" val="1794974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92655"/>
        </a:solidFill>
        <a:effectLst/>
      </p:bgPr>
    </p:bg>
    <p:spTree>
      <p:nvGrpSpPr>
        <p:cNvPr id="1" name="">
          <a:extLst>
            <a:ext uri="{FF2B5EF4-FFF2-40B4-BE49-F238E27FC236}">
              <a16:creationId xmlns:a16="http://schemas.microsoft.com/office/drawing/2014/main" id="{3A2AA434-3CC1-EBD6-3BB6-69D5875B337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2AF2A3A-C5A1-24CE-4D3D-AA94BCD0B4AE}"/>
              </a:ext>
            </a:extLst>
          </p:cNvPr>
          <p:cNvSpPr>
            <a:spLocks noGrp="1"/>
          </p:cNvSpPr>
          <p:nvPr>
            <p:ph type="title"/>
          </p:nvPr>
        </p:nvSpPr>
        <p:spPr>
          <a:xfrm>
            <a:off x="643583" y="545690"/>
            <a:ext cx="4886360" cy="1325563"/>
          </a:xfrm>
        </p:spPr>
        <p:txBody>
          <a:bodyPr>
            <a:noAutofit/>
          </a:bodyPr>
          <a:lstStyle/>
          <a:p>
            <a:r>
              <a:rPr lang="en-US" sz="4500" b="1">
                <a:solidFill>
                  <a:schemeClr val="bg1"/>
                </a:solidFill>
                <a:latin typeface="Lato" panose="020F0502020204030203" pitchFamily="34" charset="0"/>
                <a:ea typeface="Lato" panose="020F0502020204030203" pitchFamily="34" charset="0"/>
                <a:cs typeface="Lato" panose="020F0502020204030203" pitchFamily="34" charset="0"/>
              </a:rPr>
              <a:t>Executive Order on Wind and Solar</a:t>
            </a:r>
          </a:p>
        </p:txBody>
      </p:sp>
      <p:sp>
        <p:nvSpPr>
          <p:cNvPr id="9" name="TextBox 8">
            <a:extLst>
              <a:ext uri="{FF2B5EF4-FFF2-40B4-BE49-F238E27FC236}">
                <a16:creationId xmlns:a16="http://schemas.microsoft.com/office/drawing/2014/main" id="{08B336DF-FE2C-8230-49D3-D2F82A3293DB}"/>
              </a:ext>
            </a:extLst>
          </p:cNvPr>
          <p:cNvSpPr txBox="1"/>
          <p:nvPr/>
        </p:nvSpPr>
        <p:spPr>
          <a:xfrm>
            <a:off x="520210" y="1989567"/>
            <a:ext cx="5575789" cy="1734899"/>
          </a:xfrm>
          <a:prstGeom prst="rect">
            <a:avLst/>
          </a:prstGeom>
          <a:noFill/>
        </p:spPr>
        <p:txBody>
          <a:bodyPr wrap="square">
            <a:spAutoFit/>
          </a:bodyPr>
          <a:lstStyle/>
          <a:p>
            <a:pPr marL="342900" marR="0" lvl="0" indent="-342900" algn="l" defTabSz="914400" rtl="0" eaLnBrk="1" fontAlgn="auto" latinLnBrk="0" hangingPunct="1">
              <a:lnSpc>
                <a:spcPct val="8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hlinkClick r:id="rId3">
                  <a:extLst>
                    <a:ext uri="{A12FA001-AC4F-418D-AE19-62706E023703}">
                      <ahyp:hlinkClr xmlns:ahyp="http://schemas.microsoft.com/office/drawing/2018/hyperlinkcolor" val="tx"/>
                    </a:ext>
                  </a:extLst>
                </a:hlinkClick>
              </a:rPr>
              <a:t>Issued by President Trump</a:t>
            </a: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 on July 7.</a:t>
            </a:r>
          </a:p>
          <a:p>
            <a:pPr marL="342900" marR="0" lvl="0" indent="-342900" algn="l" defTabSz="914400" rtl="0" eaLnBrk="1" fontAlgn="auto" latinLnBrk="0" hangingPunct="1">
              <a:lnSpc>
                <a:spcPct val="8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Directed Treasury Dept. to take action within 45 days on implementation of wind and solar credit deadlines and FEOC provisions in OBBBA.</a:t>
            </a:r>
          </a:p>
        </p:txBody>
      </p:sp>
      <p:sp>
        <p:nvSpPr>
          <p:cNvPr id="2" name="TextBox 1">
            <a:extLst>
              <a:ext uri="{FF2B5EF4-FFF2-40B4-BE49-F238E27FC236}">
                <a16:creationId xmlns:a16="http://schemas.microsoft.com/office/drawing/2014/main" id="{24A1E515-6874-93BF-E307-2528D0BA71D9}"/>
              </a:ext>
            </a:extLst>
          </p:cNvPr>
          <p:cNvSpPr txBox="1"/>
          <p:nvPr/>
        </p:nvSpPr>
        <p:spPr>
          <a:xfrm>
            <a:off x="10756900" y="6533899"/>
            <a:ext cx="12810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lumMod val="90000"/>
                  </a:srgbClr>
                </a:solidFill>
                <a:effectLst/>
                <a:uLnTx/>
                <a:uFillTx/>
                <a:latin typeface="Franklin Gothic Book" panose="020B0503020102020204" pitchFamily="34" charset="0"/>
                <a:ea typeface="+mn-ea"/>
                <a:cs typeface="+mn-cs"/>
              </a:rPr>
              <a:t>©2025 CEBN and BCSE</a:t>
            </a:r>
          </a:p>
        </p:txBody>
      </p:sp>
      <p:pic>
        <p:nvPicPr>
          <p:cNvPr id="8" name="Picture 2">
            <a:extLst>
              <a:ext uri="{FF2B5EF4-FFF2-40B4-BE49-F238E27FC236}">
                <a16:creationId xmlns:a16="http://schemas.microsoft.com/office/drawing/2014/main" id="{DFB706D1-F722-26F6-13A6-4BED9AC0F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337" r="20337"/>
          <a:stretch/>
        </p:blipFill>
        <p:spPr bwMode="auto">
          <a:xfrm>
            <a:off x="6270171" y="0"/>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16">
            <a:extLst>
              <a:ext uri="{FF2B5EF4-FFF2-40B4-BE49-F238E27FC236}">
                <a16:creationId xmlns:a16="http://schemas.microsoft.com/office/drawing/2014/main" id="{4D0A7F57-F0C4-A04F-1322-7E99ABD836CF}"/>
              </a:ext>
            </a:extLst>
          </p:cNvPr>
          <p:cNvSpPr/>
          <p:nvPr/>
        </p:nvSpPr>
        <p:spPr>
          <a:xfrm>
            <a:off x="638630" y="3966674"/>
            <a:ext cx="5283200" cy="2615966"/>
          </a:xfrm>
          <a:prstGeom prst="wedgeRectCallout">
            <a:avLst>
              <a:gd name="adj1" fmla="val -33546"/>
              <a:gd name="adj2" fmla="val -60166"/>
            </a:avLst>
          </a:prstGeom>
          <a:solidFill>
            <a:srgbClr val="CCD2D8"/>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228600" rIns="228600" b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92655"/>
                </a:solidFill>
                <a:effectLst/>
                <a:uLnTx/>
                <a:uFillTx/>
                <a:latin typeface="Aptos" panose="02110004020202020204"/>
                <a:ea typeface="+mn-ea"/>
                <a:cs typeface="+mn-cs"/>
              </a:rPr>
              <a:t>“This includes issuing new and revised guidance as the Secretary of the Treasury deems appropriate and consistent with applicable law to ensure that policies concerning the 'beginning of construction' are not circumvented, including by preventing the artificial acceleration or manipulation of eligibility and by </a:t>
            </a:r>
            <a:r>
              <a:rPr kumimoji="0" lang="en-US" sz="1800" b="1" i="1" u="none" strike="noStrike" kern="1200" cap="none" spc="0" normalizeH="0" baseline="0" noProof="0">
                <a:ln>
                  <a:noFill/>
                </a:ln>
                <a:solidFill>
                  <a:srgbClr val="092655"/>
                </a:solidFill>
                <a:effectLst/>
                <a:uLnTx/>
                <a:uFillTx/>
                <a:latin typeface="Aptos" panose="02110004020202020204"/>
                <a:ea typeface="+mn-ea"/>
                <a:cs typeface="+mn-cs"/>
              </a:rPr>
              <a:t>restricting the use of broad safe harbors unless a substantial portion of a subject facility has been built</a:t>
            </a:r>
            <a:r>
              <a:rPr kumimoji="0" lang="en-US" sz="1800" b="0" i="1" u="none" strike="noStrike" kern="1200" cap="none" spc="0" normalizeH="0" baseline="0" noProof="0">
                <a:ln>
                  <a:noFill/>
                </a:ln>
                <a:solidFill>
                  <a:srgbClr val="092655"/>
                </a:solidFill>
                <a:effectLst/>
                <a:uLnTx/>
                <a:uFillTx/>
                <a:latin typeface="Aptos" panose="02110004020202020204"/>
                <a:ea typeface="+mn-ea"/>
                <a:cs typeface="+mn-cs"/>
              </a:rPr>
              <a:t>.”</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B9F02421-6854-D146-C635-64E84835C1E3}"/>
              </a:ext>
            </a:extLst>
          </p:cNvPr>
          <p:cNvSpPr txBox="1"/>
          <p:nvPr/>
        </p:nvSpPr>
        <p:spPr>
          <a:xfrm>
            <a:off x="11326929" y="6539676"/>
            <a:ext cx="885217"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©2025 CEBN</a:t>
            </a:r>
          </a:p>
        </p:txBody>
      </p:sp>
    </p:spTree>
    <p:extLst>
      <p:ext uri="{BB962C8B-B14F-4D97-AF65-F5344CB8AC3E}">
        <p14:creationId xmlns:p14="http://schemas.microsoft.com/office/powerpoint/2010/main" val="2928043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92655"/>
        </a:solidFill>
        <a:effectLst/>
      </p:bgPr>
    </p:bg>
    <p:spTree>
      <p:nvGrpSpPr>
        <p:cNvPr id="1" name="">
          <a:extLst>
            <a:ext uri="{FF2B5EF4-FFF2-40B4-BE49-F238E27FC236}">
              <a16:creationId xmlns:a16="http://schemas.microsoft.com/office/drawing/2014/main" id="{292CC3C8-797A-9C60-3EEA-25DEC12A9AF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20806FC-CF55-B3CE-B738-34A13772AB65}"/>
              </a:ext>
            </a:extLst>
          </p:cNvPr>
          <p:cNvSpPr>
            <a:spLocks noGrp="1"/>
          </p:cNvSpPr>
          <p:nvPr>
            <p:ph type="title"/>
          </p:nvPr>
        </p:nvSpPr>
        <p:spPr>
          <a:xfrm>
            <a:off x="520211" y="518160"/>
            <a:ext cx="5870430" cy="1981200"/>
          </a:xfrm>
        </p:spPr>
        <p:txBody>
          <a:bodyPr>
            <a:noAutofit/>
          </a:bodyPr>
          <a:lstStyle/>
          <a:p>
            <a:r>
              <a:rPr lang="en-US" sz="3200" b="1">
                <a:solidFill>
                  <a:schemeClr val="bg1"/>
                </a:solidFill>
                <a:latin typeface="Lato" panose="020F0502020204030203" pitchFamily="34" charset="0"/>
                <a:ea typeface="Lato" panose="020F0502020204030203" pitchFamily="34" charset="0"/>
                <a:cs typeface="Lato" panose="020F0502020204030203" pitchFamily="34" charset="0"/>
              </a:rPr>
              <a:t>IRS Notice 2025-42: Wind &amp; Solar Commence Construction</a:t>
            </a:r>
          </a:p>
        </p:txBody>
      </p:sp>
      <p:sp>
        <p:nvSpPr>
          <p:cNvPr id="9" name="TextBox 8">
            <a:extLst>
              <a:ext uri="{FF2B5EF4-FFF2-40B4-BE49-F238E27FC236}">
                <a16:creationId xmlns:a16="http://schemas.microsoft.com/office/drawing/2014/main" id="{A37219B4-0A74-4978-A87C-BD9BA5D469A9}"/>
              </a:ext>
            </a:extLst>
          </p:cNvPr>
          <p:cNvSpPr txBox="1"/>
          <p:nvPr/>
        </p:nvSpPr>
        <p:spPr>
          <a:xfrm>
            <a:off x="459976" y="2375647"/>
            <a:ext cx="5870430" cy="4289444"/>
          </a:xfrm>
          <a:prstGeom prst="rect">
            <a:avLst/>
          </a:prstGeom>
          <a:noFill/>
        </p:spPr>
        <p:txBody>
          <a:bodyPr wrap="square">
            <a:spAutoFit/>
          </a:bodyPr>
          <a:lstStyle/>
          <a:p>
            <a:pPr marL="342900" marR="0" lvl="0" indent="-342900" algn="l" defTabSz="914400" rtl="0" eaLnBrk="1" fontAlgn="auto" latinLnBrk="0" hangingPunct="1">
              <a:lnSpc>
                <a:spcPct val="8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Issued by Treasury Dept. on Aug. 15</a:t>
            </a:r>
          </a:p>
          <a:p>
            <a:pPr marL="342900" marR="0" lvl="0" indent="-342900" algn="l" defTabSz="914400" rtl="0" eaLnBrk="1" fontAlgn="auto" latinLnBrk="0" hangingPunct="1">
              <a:lnSpc>
                <a:spcPct val="8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Effective Sep. 2, 2025</a:t>
            </a:r>
          </a:p>
          <a:p>
            <a:pPr marL="342900" marR="0" lvl="0" indent="-342900" algn="l" defTabSz="914400" rtl="0" eaLnBrk="1" fontAlgn="auto" latinLnBrk="0" hangingPunct="1">
              <a:lnSpc>
                <a:spcPct val="8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Eliminates 5% safe harbor pathway (exception for solar projects &lt; 1.5 MW)</a:t>
            </a:r>
          </a:p>
          <a:p>
            <a:pPr marL="342900" marR="0" lvl="0" indent="-342900" algn="l" defTabSz="914400" rtl="0" eaLnBrk="1" fontAlgn="auto" latinLnBrk="0" hangingPunct="1">
              <a:lnSpc>
                <a:spcPct val="8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Physical work test = only pathway</a:t>
            </a:r>
          </a:p>
          <a:p>
            <a:pPr marL="800100" marR="0" lvl="1" indent="-342900" algn="l" defTabSz="914400" rtl="0" eaLnBrk="1" fontAlgn="auto" latinLnBrk="0" hangingPunct="1">
              <a:lnSpc>
                <a:spcPct val="8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Excludes “preliminary activities”</a:t>
            </a:r>
          </a:p>
          <a:p>
            <a:pPr marL="800100" marR="0" lvl="1" indent="-342900" algn="l" defTabSz="914400" rtl="0" eaLnBrk="1" fontAlgn="auto" latinLnBrk="0" hangingPunct="1">
              <a:lnSpc>
                <a:spcPct val="8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Excludes existing inventory</a:t>
            </a:r>
          </a:p>
          <a:p>
            <a:pPr marL="342900" marR="0" lvl="0" indent="-342900" algn="l" defTabSz="914400" rtl="0" eaLnBrk="1" fontAlgn="auto" latinLnBrk="0" hangingPunct="1">
              <a:lnSpc>
                <a:spcPct val="8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“Continuous program of construction”</a:t>
            </a:r>
          </a:p>
          <a:p>
            <a:pPr marL="342900" marR="0" lvl="0" indent="-342900" algn="l" defTabSz="914400" rtl="0" eaLnBrk="1" fontAlgn="auto" latinLnBrk="0" hangingPunct="1">
              <a:lnSpc>
                <a:spcPct val="8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Four-year timeline remains in place</a:t>
            </a:r>
          </a:p>
          <a:p>
            <a:pPr marL="342900" marR="0" lvl="0" indent="-342900" algn="l" defTabSz="914400" rtl="0" eaLnBrk="1" fontAlgn="auto" latinLnBrk="0" hangingPunct="1">
              <a:lnSpc>
                <a:spcPct val="8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A8A07EA4-0CFF-188F-8577-3BE7B82FB36E}"/>
              </a:ext>
            </a:extLst>
          </p:cNvPr>
          <p:cNvSpPr txBox="1"/>
          <p:nvPr/>
        </p:nvSpPr>
        <p:spPr>
          <a:xfrm>
            <a:off x="10756900" y="6533899"/>
            <a:ext cx="12810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lumMod val="90000"/>
                  </a:srgbClr>
                </a:solidFill>
                <a:effectLst/>
                <a:uLnTx/>
                <a:uFillTx/>
                <a:latin typeface="Franklin Gothic Book" panose="020B0503020102020204" pitchFamily="34" charset="0"/>
                <a:ea typeface="+mn-ea"/>
                <a:cs typeface="+mn-cs"/>
              </a:rPr>
              <a:t>©2025 CEBN and BCSE</a:t>
            </a:r>
          </a:p>
        </p:txBody>
      </p:sp>
      <p:pic>
        <p:nvPicPr>
          <p:cNvPr id="8" name="Picture 2">
            <a:extLst>
              <a:ext uri="{FF2B5EF4-FFF2-40B4-BE49-F238E27FC236}">
                <a16:creationId xmlns:a16="http://schemas.microsoft.com/office/drawing/2014/main" id="{589CD0BC-8C80-0E1F-A2A7-A8DE1BA20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449" r="20449"/>
          <a:stretch/>
        </p:blipFill>
        <p:spPr bwMode="auto">
          <a:xfrm>
            <a:off x="6270171" y="0"/>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3FD548-06D4-49E4-150A-08A1AF1C21BB}"/>
              </a:ext>
            </a:extLst>
          </p:cNvPr>
          <p:cNvSpPr txBox="1"/>
          <p:nvPr/>
        </p:nvSpPr>
        <p:spPr>
          <a:xfrm>
            <a:off x="11326929" y="6539676"/>
            <a:ext cx="885217"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©2025 CEBN</a:t>
            </a:r>
          </a:p>
        </p:txBody>
      </p:sp>
    </p:spTree>
    <p:extLst>
      <p:ext uri="{BB962C8B-B14F-4D97-AF65-F5344CB8AC3E}">
        <p14:creationId xmlns:p14="http://schemas.microsoft.com/office/powerpoint/2010/main" val="2380394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92655"/>
        </a:solidFill>
        <a:effectLst/>
      </p:bgPr>
    </p:bg>
    <p:spTree>
      <p:nvGrpSpPr>
        <p:cNvPr id="1" name="">
          <a:extLst>
            <a:ext uri="{FF2B5EF4-FFF2-40B4-BE49-F238E27FC236}">
              <a16:creationId xmlns:a16="http://schemas.microsoft.com/office/drawing/2014/main" id="{67968730-5024-D98E-B2CF-A579AC82120C}"/>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052607F4-3846-E4D1-E9E7-A6555BB24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349" r="20349"/>
          <a:stretch/>
        </p:blipFill>
        <p:spPr bwMode="auto">
          <a:xfrm>
            <a:off x="6270171" y="0"/>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6BB6742-0EB9-3887-C759-76BBA436A853}"/>
              </a:ext>
            </a:extLst>
          </p:cNvPr>
          <p:cNvSpPr>
            <a:spLocks noGrp="1"/>
          </p:cNvSpPr>
          <p:nvPr>
            <p:ph type="title"/>
          </p:nvPr>
        </p:nvSpPr>
        <p:spPr>
          <a:xfrm>
            <a:off x="399741" y="453189"/>
            <a:ext cx="5870430" cy="833120"/>
          </a:xfrm>
        </p:spPr>
        <p:txBody>
          <a:bodyPr>
            <a:noAutofit/>
          </a:bodyPr>
          <a:lstStyle/>
          <a:p>
            <a:r>
              <a:rPr lang="en-US" sz="3200" b="1">
                <a:solidFill>
                  <a:schemeClr val="bg1"/>
                </a:solidFill>
                <a:latin typeface="Lato" panose="020F0502020204030203" pitchFamily="34" charset="0"/>
                <a:ea typeface="Lato" panose="020F0502020204030203" pitchFamily="34" charset="0"/>
                <a:cs typeface="Lato" panose="020F0502020204030203" pitchFamily="34" charset="0"/>
              </a:rPr>
              <a:t>“Preliminary Activities”</a:t>
            </a:r>
          </a:p>
        </p:txBody>
      </p:sp>
      <p:sp>
        <p:nvSpPr>
          <p:cNvPr id="9" name="TextBox 8">
            <a:extLst>
              <a:ext uri="{FF2B5EF4-FFF2-40B4-BE49-F238E27FC236}">
                <a16:creationId xmlns:a16="http://schemas.microsoft.com/office/drawing/2014/main" id="{F67C6663-66FE-2F37-B69A-F9CD4B5A5944}"/>
              </a:ext>
            </a:extLst>
          </p:cNvPr>
          <p:cNvSpPr txBox="1"/>
          <p:nvPr/>
        </p:nvSpPr>
        <p:spPr>
          <a:xfrm>
            <a:off x="399741" y="1286309"/>
            <a:ext cx="5870430" cy="537070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planning or designing</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securing financing</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exploring</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researching</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conducting mapping/modeling to assess a resource</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obtaining permits and licenses</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conducting geophysical, gravity, magnetic, seismic and resistivity surveys</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conducting environmental and engineering studies</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clearing a site</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conducting test drilling to determine soil conditions</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excavating to change the contour of the land (as distinguished from excavation for a foundation)</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removing existing foundations, turbines, and towers, solar panels, or any components that will no longer be part of the applicable wind or solar facility</a:t>
            </a:r>
          </a:p>
        </p:txBody>
      </p:sp>
      <p:sp>
        <p:nvSpPr>
          <p:cNvPr id="3" name="TextBox 2">
            <a:extLst>
              <a:ext uri="{FF2B5EF4-FFF2-40B4-BE49-F238E27FC236}">
                <a16:creationId xmlns:a16="http://schemas.microsoft.com/office/drawing/2014/main" id="{AD7D559D-73A0-54DE-48EF-1D5C2E8C9A15}"/>
              </a:ext>
            </a:extLst>
          </p:cNvPr>
          <p:cNvSpPr txBox="1"/>
          <p:nvPr/>
        </p:nvSpPr>
        <p:spPr>
          <a:xfrm>
            <a:off x="11326929" y="6539676"/>
            <a:ext cx="885217"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©2025 CEBN</a:t>
            </a:r>
          </a:p>
        </p:txBody>
      </p:sp>
    </p:spTree>
    <p:extLst>
      <p:ext uri="{BB962C8B-B14F-4D97-AF65-F5344CB8AC3E}">
        <p14:creationId xmlns:p14="http://schemas.microsoft.com/office/powerpoint/2010/main" val="3701124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92655"/>
        </a:solidFill>
        <a:effectLst/>
      </p:bgPr>
    </p:bg>
    <p:spTree>
      <p:nvGrpSpPr>
        <p:cNvPr id="1" name="">
          <a:extLst>
            <a:ext uri="{FF2B5EF4-FFF2-40B4-BE49-F238E27FC236}">
              <a16:creationId xmlns:a16="http://schemas.microsoft.com/office/drawing/2014/main" id="{D02E8957-261F-460F-4C5B-AE9ACFDA7140}"/>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23F8C119-38CB-4421-162E-C6D027316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05" r="4905"/>
          <a:stretch/>
        </p:blipFill>
        <p:spPr bwMode="auto">
          <a:xfrm>
            <a:off x="6270171" y="0"/>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FE8F382-02F7-1CE4-CE16-BA6C56953AF3}"/>
              </a:ext>
            </a:extLst>
          </p:cNvPr>
          <p:cNvSpPr>
            <a:spLocks noGrp="1"/>
          </p:cNvSpPr>
          <p:nvPr>
            <p:ph type="title"/>
          </p:nvPr>
        </p:nvSpPr>
        <p:spPr>
          <a:xfrm>
            <a:off x="520211" y="518160"/>
            <a:ext cx="5870430" cy="1127760"/>
          </a:xfrm>
        </p:spPr>
        <p:txBody>
          <a:bodyPr>
            <a:noAutofit/>
          </a:bodyPr>
          <a:lstStyle/>
          <a:p>
            <a:r>
              <a:rPr lang="en-US" sz="3200" b="1">
                <a:solidFill>
                  <a:schemeClr val="bg1"/>
                </a:solidFill>
                <a:latin typeface="Lato" panose="020F0502020204030203" pitchFamily="34" charset="0"/>
                <a:ea typeface="Lato" panose="020F0502020204030203" pitchFamily="34" charset="0"/>
                <a:cs typeface="Lato" panose="020F0502020204030203" pitchFamily="34" charset="0"/>
              </a:rPr>
              <a:t>“Continuous Program of Construction” Exceptions</a:t>
            </a:r>
          </a:p>
        </p:txBody>
      </p:sp>
      <p:sp>
        <p:nvSpPr>
          <p:cNvPr id="9" name="TextBox 8">
            <a:extLst>
              <a:ext uri="{FF2B5EF4-FFF2-40B4-BE49-F238E27FC236}">
                <a16:creationId xmlns:a16="http://schemas.microsoft.com/office/drawing/2014/main" id="{D5044D03-F166-2BC6-DD1E-625C428B987D}"/>
              </a:ext>
            </a:extLst>
          </p:cNvPr>
          <p:cNvSpPr txBox="1"/>
          <p:nvPr/>
        </p:nvSpPr>
        <p:spPr>
          <a:xfrm>
            <a:off x="573911" y="1799917"/>
            <a:ext cx="5522089" cy="473975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severe weather conditions</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natural disasters</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obtaining government permits or licenses</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written request of a government entity regarding matters of public safety, security, or similar concerns</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interconnection-related delays</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manufacture of custom components</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labor stoppages</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inability to obtain specialized equipment of limited availability</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presence of endangered species</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financing delays</a:t>
            </a:r>
          </a:p>
          <a:p>
            <a:pPr marL="342900" marR="0" lvl="0" indent="-3429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supply shortages</a:t>
            </a:r>
            <a:endParaRPr kumimoji="0" lang="en-US" sz="24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DD888450-56C2-B63C-A720-A4BAE67F2038}"/>
              </a:ext>
            </a:extLst>
          </p:cNvPr>
          <p:cNvSpPr txBox="1"/>
          <p:nvPr/>
        </p:nvSpPr>
        <p:spPr>
          <a:xfrm>
            <a:off x="11326929" y="6539676"/>
            <a:ext cx="885217"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©2025 CEBN</a:t>
            </a:r>
          </a:p>
        </p:txBody>
      </p:sp>
    </p:spTree>
    <p:extLst>
      <p:ext uri="{BB962C8B-B14F-4D97-AF65-F5344CB8AC3E}">
        <p14:creationId xmlns:p14="http://schemas.microsoft.com/office/powerpoint/2010/main" val="1198375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1DB82-B9A0-C786-16B2-46D68923251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44732F9-327C-961F-99F4-FFF037D4F85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9905" y="236883"/>
            <a:ext cx="9833428" cy="2809999"/>
          </a:xfrm>
          <a:prstGeom prst="rect">
            <a:avLst/>
          </a:prstGeom>
        </p:spPr>
      </p:pic>
      <p:sp>
        <p:nvSpPr>
          <p:cNvPr id="5" name="Title 1">
            <a:extLst>
              <a:ext uri="{FF2B5EF4-FFF2-40B4-BE49-F238E27FC236}">
                <a16:creationId xmlns:a16="http://schemas.microsoft.com/office/drawing/2014/main" id="{06EDCE24-AA15-8D22-27E2-C96458CCC1F5}"/>
              </a:ext>
            </a:extLst>
          </p:cNvPr>
          <p:cNvSpPr txBox="1">
            <a:spLocks/>
          </p:cNvSpPr>
          <p:nvPr/>
        </p:nvSpPr>
        <p:spPr>
          <a:xfrm>
            <a:off x="2485571" y="3423715"/>
            <a:ext cx="6858000" cy="13259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300" b="1">
                <a:solidFill>
                  <a:srgbClr val="000F9F"/>
                </a:solidFill>
                <a:latin typeface="Cambria" panose="02040503050406030204" pitchFamily="18" charset="0"/>
              </a:rPr>
              <a:t>Q&amp;A</a:t>
            </a:r>
          </a:p>
        </p:txBody>
      </p:sp>
      <p:sp>
        <p:nvSpPr>
          <p:cNvPr id="7" name="Subtitle 2">
            <a:extLst>
              <a:ext uri="{FF2B5EF4-FFF2-40B4-BE49-F238E27FC236}">
                <a16:creationId xmlns:a16="http://schemas.microsoft.com/office/drawing/2014/main" id="{1F011C21-7A37-4754-7A4B-696B5384DC23}"/>
              </a:ext>
            </a:extLst>
          </p:cNvPr>
          <p:cNvSpPr txBox="1">
            <a:spLocks/>
          </p:cNvSpPr>
          <p:nvPr/>
        </p:nvSpPr>
        <p:spPr>
          <a:xfrm>
            <a:off x="2667000" y="4402132"/>
            <a:ext cx="6858000" cy="1241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0"/>
              </a:spcBef>
              <a:buNone/>
            </a:pPr>
            <a:endParaRPr lang="en-US" sz="2400">
              <a:solidFill>
                <a:srgbClr val="757575"/>
              </a:solidFill>
              <a:latin typeface="Cambria" panose="02040503050406030204" pitchFamily="18" charset="0"/>
            </a:endParaRPr>
          </a:p>
        </p:txBody>
      </p:sp>
    </p:spTree>
    <p:extLst>
      <p:ext uri="{BB962C8B-B14F-4D97-AF65-F5344CB8AC3E}">
        <p14:creationId xmlns:p14="http://schemas.microsoft.com/office/powerpoint/2010/main" val="2409095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57989-6526-585A-0DE9-B259B700591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D47A038-B034-929C-D4CA-5E6FCA5F307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9905" y="236883"/>
            <a:ext cx="9833428" cy="2809999"/>
          </a:xfrm>
          <a:prstGeom prst="rect">
            <a:avLst/>
          </a:prstGeom>
        </p:spPr>
      </p:pic>
      <p:sp>
        <p:nvSpPr>
          <p:cNvPr id="5" name="Title 1">
            <a:extLst>
              <a:ext uri="{FF2B5EF4-FFF2-40B4-BE49-F238E27FC236}">
                <a16:creationId xmlns:a16="http://schemas.microsoft.com/office/drawing/2014/main" id="{9E33A8F0-953E-0DA6-0747-48C2616E1242}"/>
              </a:ext>
            </a:extLst>
          </p:cNvPr>
          <p:cNvSpPr txBox="1">
            <a:spLocks/>
          </p:cNvSpPr>
          <p:nvPr/>
        </p:nvSpPr>
        <p:spPr>
          <a:xfrm>
            <a:off x="2485571" y="3423715"/>
            <a:ext cx="6858000" cy="13259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300" b="1">
                <a:solidFill>
                  <a:srgbClr val="000F9F"/>
                </a:solidFill>
                <a:latin typeface="Cambria" panose="02040503050406030204" pitchFamily="18" charset="0"/>
              </a:rPr>
              <a:t>The Road Ahead: How can Illinois Pivot to Federal Policy Shifts?  </a:t>
            </a:r>
          </a:p>
        </p:txBody>
      </p:sp>
      <p:sp>
        <p:nvSpPr>
          <p:cNvPr id="7" name="Subtitle 2">
            <a:extLst>
              <a:ext uri="{FF2B5EF4-FFF2-40B4-BE49-F238E27FC236}">
                <a16:creationId xmlns:a16="http://schemas.microsoft.com/office/drawing/2014/main" id="{C8A76CF7-7689-650C-E80A-390649BB745C}"/>
              </a:ext>
            </a:extLst>
          </p:cNvPr>
          <p:cNvSpPr txBox="1">
            <a:spLocks/>
          </p:cNvSpPr>
          <p:nvPr/>
        </p:nvSpPr>
        <p:spPr>
          <a:xfrm>
            <a:off x="2667000" y="4402132"/>
            <a:ext cx="6858000" cy="1241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0"/>
              </a:spcBef>
              <a:buNone/>
            </a:pPr>
            <a:endParaRPr lang="en-US" sz="2400">
              <a:solidFill>
                <a:srgbClr val="757575"/>
              </a:solidFill>
              <a:latin typeface="Cambria" panose="02040503050406030204" pitchFamily="18" charset="0"/>
            </a:endParaRPr>
          </a:p>
        </p:txBody>
      </p:sp>
      <p:sp>
        <p:nvSpPr>
          <p:cNvPr id="2" name="Subtitle 2">
            <a:extLst>
              <a:ext uri="{FF2B5EF4-FFF2-40B4-BE49-F238E27FC236}">
                <a16:creationId xmlns:a16="http://schemas.microsoft.com/office/drawing/2014/main" id="{1E51D809-D9DD-1F34-773A-201E8E430531}"/>
              </a:ext>
            </a:extLst>
          </p:cNvPr>
          <p:cNvSpPr txBox="1">
            <a:spLocks/>
          </p:cNvSpPr>
          <p:nvPr/>
        </p:nvSpPr>
        <p:spPr>
          <a:xfrm>
            <a:off x="2229971" y="4397653"/>
            <a:ext cx="6858000" cy="1241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757575"/>
              </a:solidFill>
              <a:effectLst/>
              <a:uLnTx/>
              <a:uFillTx/>
              <a:latin typeface="Cambria" panose="02040503050406030204" pitchFamily="18" charset="0"/>
              <a:ea typeface="+mn-ea"/>
              <a:cs typeface="+mn-cs"/>
            </a:endParaRPr>
          </a:p>
          <a:p>
            <a:pPr marL="0" marR="0" lvl="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100" b="0" i="0" u="none" strike="noStrike" kern="1200" cap="none" spc="0" normalizeH="0" baseline="0" noProof="0">
                <a:ln>
                  <a:noFill/>
                </a:ln>
                <a:solidFill>
                  <a:srgbClr val="757575"/>
                </a:solidFill>
                <a:effectLst/>
                <a:uLnTx/>
                <a:uFillTx/>
                <a:latin typeface="Cambria" panose="02040503050406030204" pitchFamily="18" charset="0"/>
                <a:ea typeface="+mn-ea"/>
                <a:cs typeface="+mn-cs"/>
              </a:rPr>
              <a:t>Sarah Duffy, IPA Director of External Affairs</a:t>
            </a:r>
          </a:p>
        </p:txBody>
      </p:sp>
    </p:spTree>
    <p:extLst>
      <p:ext uri="{BB962C8B-B14F-4D97-AF65-F5344CB8AC3E}">
        <p14:creationId xmlns:p14="http://schemas.microsoft.com/office/powerpoint/2010/main" val="2563900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DB5C-2748-BC4D-8758-3FD89D6DCA7D}"/>
              </a:ext>
            </a:extLst>
          </p:cNvPr>
          <p:cNvSpPr>
            <a:spLocks noGrp="1"/>
          </p:cNvSpPr>
          <p:nvPr>
            <p:ph type="title"/>
          </p:nvPr>
        </p:nvSpPr>
        <p:spPr>
          <a:xfrm>
            <a:off x="661470" y="832261"/>
            <a:ext cx="7762875" cy="1181997"/>
          </a:xfrm>
        </p:spPr>
        <p:txBody>
          <a:bodyPr>
            <a:normAutofit/>
          </a:bodyPr>
          <a:lstStyle/>
          <a:p>
            <a:r>
              <a:rPr lang="en-US" sz="4000" b="1" dirty="0">
                <a:solidFill>
                  <a:srgbClr val="000F9F"/>
                </a:solidFill>
                <a:latin typeface="Cambria"/>
                <a:ea typeface="Cambria"/>
              </a:rPr>
              <a:t>Potential New Legislation</a:t>
            </a:r>
          </a:p>
        </p:txBody>
      </p:sp>
      <p:sp>
        <p:nvSpPr>
          <p:cNvPr id="3" name="Content Placeholder 2">
            <a:extLst>
              <a:ext uri="{FF2B5EF4-FFF2-40B4-BE49-F238E27FC236}">
                <a16:creationId xmlns:a16="http://schemas.microsoft.com/office/drawing/2014/main" id="{B4703C54-A043-D04B-BD92-CE07EB092988}"/>
              </a:ext>
            </a:extLst>
          </p:cNvPr>
          <p:cNvSpPr>
            <a:spLocks noGrp="1"/>
          </p:cNvSpPr>
          <p:nvPr>
            <p:ph idx="1"/>
          </p:nvPr>
        </p:nvSpPr>
        <p:spPr>
          <a:xfrm>
            <a:off x="661470" y="1883243"/>
            <a:ext cx="10548253" cy="4670331"/>
          </a:xfrm>
        </p:spPr>
        <p:txBody>
          <a:bodyPr vert="horz" lIns="91440" tIns="45720" rIns="91440" bIns="45720" rtlCol="0" anchor="t">
            <a:normAutofit/>
          </a:bodyPr>
          <a:lstStyle/>
          <a:p>
            <a:pPr marL="0" indent="0">
              <a:buNone/>
            </a:pPr>
            <a:r>
              <a:rPr lang="en-US" sz="2400" b="1" dirty="0">
                <a:solidFill>
                  <a:srgbClr val="000F9F"/>
                </a:solidFill>
                <a:latin typeface="Cambria"/>
                <a:ea typeface="Cambria"/>
                <a:cs typeface="Calibri"/>
              </a:rPr>
              <a:t>Omnibus to be considered during October veto session</a:t>
            </a:r>
          </a:p>
          <a:p>
            <a:pPr lvl="1"/>
            <a:r>
              <a:rPr lang="en-US" b="1" dirty="0">
                <a:solidFill>
                  <a:srgbClr val="000F9F"/>
                </a:solidFill>
                <a:latin typeface="Cambria"/>
                <a:ea typeface="Cambria"/>
                <a:cs typeface="Calibri"/>
              </a:rPr>
              <a:t>Financial support</a:t>
            </a:r>
            <a:r>
              <a:rPr lang="en-US" dirty="0">
                <a:solidFill>
                  <a:srgbClr val="000F9F"/>
                </a:solidFill>
                <a:latin typeface="Cambria"/>
                <a:ea typeface="Cambria"/>
                <a:cs typeface="Calibri"/>
              </a:rPr>
              <a:t>:</a:t>
            </a:r>
          </a:p>
          <a:p>
            <a:pPr lvl="2"/>
            <a:r>
              <a:rPr lang="en-US" sz="1800" dirty="0">
                <a:solidFill>
                  <a:srgbClr val="000F9F"/>
                </a:solidFill>
                <a:latin typeface="Cambria"/>
                <a:ea typeface="Cambria"/>
                <a:cs typeface="Calibri"/>
              </a:rPr>
              <a:t>Energy storage procurements</a:t>
            </a:r>
          </a:p>
          <a:p>
            <a:pPr lvl="2"/>
            <a:r>
              <a:rPr lang="en-US" sz="1800" dirty="0">
                <a:solidFill>
                  <a:srgbClr val="000F9F"/>
                </a:solidFill>
                <a:latin typeface="Cambria"/>
                <a:ea typeface="Cambria"/>
                <a:cs typeface="Calibri"/>
              </a:rPr>
              <a:t>Energy Storage for All</a:t>
            </a:r>
          </a:p>
          <a:p>
            <a:pPr lvl="2"/>
            <a:r>
              <a:rPr lang="en-US" sz="1800" dirty="0">
                <a:solidFill>
                  <a:srgbClr val="000F9F"/>
                </a:solidFill>
                <a:latin typeface="Cambria"/>
                <a:ea typeface="Cambria"/>
                <a:cs typeface="Calibri"/>
              </a:rPr>
              <a:t>Thermal Energy Network Pilot and Revolving Loan Fund</a:t>
            </a:r>
          </a:p>
          <a:p>
            <a:pPr lvl="2"/>
            <a:r>
              <a:rPr lang="en-US" sz="1800" dirty="0">
                <a:solidFill>
                  <a:srgbClr val="000F9F"/>
                </a:solidFill>
                <a:latin typeface="Cambria"/>
                <a:ea typeface="Cambria"/>
                <a:cs typeface="Calibri"/>
              </a:rPr>
              <a:t>Virtual Power Plant</a:t>
            </a:r>
          </a:p>
          <a:p>
            <a:pPr lvl="1"/>
            <a:r>
              <a:rPr lang="en-US" b="1" dirty="0">
                <a:solidFill>
                  <a:srgbClr val="000F9F"/>
                </a:solidFill>
                <a:latin typeface="Cambria"/>
                <a:ea typeface="Cambria"/>
                <a:cs typeface="Calibri"/>
              </a:rPr>
              <a:t>Removing Structural Barriers</a:t>
            </a:r>
            <a:r>
              <a:rPr lang="en-US" dirty="0">
                <a:solidFill>
                  <a:srgbClr val="000F9F"/>
                </a:solidFill>
                <a:latin typeface="Cambria"/>
                <a:ea typeface="Cambria"/>
                <a:cs typeface="Calibri"/>
              </a:rPr>
              <a:t>:</a:t>
            </a:r>
          </a:p>
          <a:p>
            <a:pPr lvl="2"/>
            <a:r>
              <a:rPr lang="en-US" sz="1800" dirty="0">
                <a:solidFill>
                  <a:srgbClr val="000F9F"/>
                </a:solidFill>
                <a:latin typeface="Cambria"/>
                <a:ea typeface="Cambria"/>
                <a:cs typeface="Calibri"/>
              </a:rPr>
              <a:t>Lift ban on new nuclear generation plants</a:t>
            </a:r>
            <a:endParaRPr lang="en-US" sz="1800" dirty="0">
              <a:ea typeface="Calibri"/>
              <a:cs typeface="Calibri"/>
            </a:endParaRPr>
          </a:p>
          <a:p>
            <a:pPr lvl="2"/>
            <a:r>
              <a:rPr lang="en-US" sz="1800" dirty="0">
                <a:solidFill>
                  <a:srgbClr val="000F9F"/>
                </a:solidFill>
                <a:latin typeface="Cambria"/>
                <a:ea typeface="Cambria"/>
                <a:cs typeface="Calibri"/>
              </a:rPr>
              <a:t>Limited one-time post-award REC contract renegotiation</a:t>
            </a:r>
          </a:p>
          <a:p>
            <a:pPr lvl="2"/>
            <a:r>
              <a:rPr lang="en-US" sz="1800" dirty="0">
                <a:solidFill>
                  <a:srgbClr val="000F9F"/>
                </a:solidFill>
                <a:latin typeface="Cambria"/>
                <a:ea typeface="Cambria"/>
                <a:cs typeface="Calibri"/>
              </a:rPr>
              <a:t>Accelerating interconnection (at distribution level)</a:t>
            </a:r>
          </a:p>
          <a:p>
            <a:pPr lvl="2"/>
            <a:r>
              <a:rPr lang="en-US" sz="1800" dirty="0">
                <a:solidFill>
                  <a:srgbClr val="000F9F"/>
                </a:solidFill>
                <a:latin typeface="Cambria"/>
                <a:ea typeface="Cambria"/>
                <a:cs typeface="Calibri"/>
              </a:rPr>
              <a:t>Siting and permitting</a:t>
            </a:r>
          </a:p>
          <a:p>
            <a:pPr lvl="1"/>
            <a:r>
              <a:rPr lang="en-US" b="1" dirty="0">
                <a:solidFill>
                  <a:srgbClr val="000F9F"/>
                </a:solidFill>
                <a:latin typeface="Cambria"/>
                <a:ea typeface="Cambria"/>
                <a:cs typeface="Calibri"/>
              </a:rPr>
              <a:t>Integrated Resource Planning</a:t>
            </a:r>
          </a:p>
          <a:p>
            <a:endParaRPr lang="en-US" sz="2400" dirty="0">
              <a:solidFill>
                <a:srgbClr val="000F9F"/>
              </a:solidFill>
              <a:latin typeface="Cambria"/>
              <a:ea typeface="Cambria"/>
              <a:cs typeface="Calibri"/>
            </a:endParaRPr>
          </a:p>
        </p:txBody>
      </p:sp>
      <p:pic>
        <p:nvPicPr>
          <p:cNvPr id="7" name="Picture 6">
            <a:extLst>
              <a:ext uri="{FF2B5EF4-FFF2-40B4-BE49-F238E27FC236}">
                <a16:creationId xmlns:a16="http://schemas.microsoft.com/office/drawing/2014/main" id="{451ECDA5-1536-AF4E-A93C-982E397ECC19}"/>
              </a:ext>
            </a:extLst>
          </p:cNvPr>
          <p:cNvPicPr>
            <a:picLocks noChangeAspect="1"/>
          </p:cNvPicPr>
          <p:nvPr/>
        </p:nvPicPr>
        <p:blipFill>
          <a:blip r:embed="rId2"/>
          <a:stretch>
            <a:fillRect/>
          </a:stretch>
        </p:blipFill>
        <p:spPr>
          <a:xfrm>
            <a:off x="838199" y="250548"/>
            <a:ext cx="10692331" cy="912330"/>
          </a:xfrm>
          <a:prstGeom prst="rect">
            <a:avLst/>
          </a:prstGeom>
        </p:spPr>
      </p:pic>
      <p:sp>
        <p:nvSpPr>
          <p:cNvPr id="5" name="Slide Number Placeholder 4">
            <a:extLst>
              <a:ext uri="{FF2B5EF4-FFF2-40B4-BE49-F238E27FC236}">
                <a16:creationId xmlns:a16="http://schemas.microsoft.com/office/drawing/2014/main" id="{0FC84C49-9CB1-4643-AB7A-FFA80A0BC8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F567A2-FD9E-644E-A981-4FDBB6C4D4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Graphic 5" descr="Money with solid fill">
            <a:extLst>
              <a:ext uri="{FF2B5EF4-FFF2-40B4-BE49-F238E27FC236}">
                <a16:creationId xmlns:a16="http://schemas.microsoft.com/office/drawing/2014/main" id="{50626B0E-AD7A-BC08-33F6-8C9913EDC3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67492" y="2209801"/>
            <a:ext cx="1228165" cy="1156447"/>
          </a:xfrm>
          <a:prstGeom prst="rect">
            <a:avLst/>
          </a:prstGeom>
        </p:spPr>
      </p:pic>
      <p:pic>
        <p:nvPicPr>
          <p:cNvPr id="8" name="Graphic 7" descr="Cause And Effect with solid fill">
            <a:extLst>
              <a:ext uri="{FF2B5EF4-FFF2-40B4-BE49-F238E27FC236}">
                <a16:creationId xmlns:a16="http://schemas.microsoft.com/office/drawing/2014/main" id="{A17D5809-1684-1234-17DB-19DAE96444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11553" y="3772417"/>
            <a:ext cx="1084729" cy="1093694"/>
          </a:xfrm>
          <a:prstGeom prst="rect">
            <a:avLst/>
          </a:prstGeom>
        </p:spPr>
      </p:pic>
      <p:pic>
        <p:nvPicPr>
          <p:cNvPr id="9" name="Graphic 8" descr="Disconnected with solid fill">
            <a:extLst>
              <a:ext uri="{FF2B5EF4-FFF2-40B4-BE49-F238E27FC236}">
                <a16:creationId xmlns:a16="http://schemas.microsoft.com/office/drawing/2014/main" id="{F08EE6F6-04F1-252C-99DB-4183F7AFD1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51134" y="3789787"/>
            <a:ext cx="1030941" cy="1075764"/>
          </a:xfrm>
          <a:prstGeom prst="rect">
            <a:avLst/>
          </a:prstGeom>
        </p:spPr>
      </p:pic>
      <p:pic>
        <p:nvPicPr>
          <p:cNvPr id="10" name="Graphic 9" descr="Blueprint with solid fill">
            <a:extLst>
              <a:ext uri="{FF2B5EF4-FFF2-40B4-BE49-F238E27FC236}">
                <a16:creationId xmlns:a16="http://schemas.microsoft.com/office/drawing/2014/main" id="{F6E88FA6-A092-3133-B9BF-C485B96523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30235" y="5328827"/>
            <a:ext cx="914400" cy="914400"/>
          </a:xfrm>
          <a:prstGeom prst="rect">
            <a:avLst/>
          </a:prstGeom>
        </p:spPr>
      </p:pic>
      <p:sp>
        <p:nvSpPr>
          <p:cNvPr id="11" name="Arrow: Right 10">
            <a:extLst>
              <a:ext uri="{FF2B5EF4-FFF2-40B4-BE49-F238E27FC236}">
                <a16:creationId xmlns:a16="http://schemas.microsoft.com/office/drawing/2014/main" id="{3BF7FFBA-67BE-7441-7E78-9F1DF77EAF1B}"/>
              </a:ext>
            </a:extLst>
          </p:cNvPr>
          <p:cNvSpPr/>
          <p:nvPr/>
        </p:nvSpPr>
        <p:spPr>
          <a:xfrm>
            <a:off x="8946777" y="4272199"/>
            <a:ext cx="672352" cy="212911"/>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895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D61DA-8110-DFFF-2CD2-EFE965540B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60DABC-0EB2-381E-7E1E-C3996DD2DB05}"/>
              </a:ext>
            </a:extLst>
          </p:cNvPr>
          <p:cNvSpPr>
            <a:spLocks noGrp="1"/>
          </p:cNvSpPr>
          <p:nvPr>
            <p:ph type="title"/>
          </p:nvPr>
        </p:nvSpPr>
        <p:spPr>
          <a:xfrm>
            <a:off x="661470" y="832261"/>
            <a:ext cx="10691812" cy="1551090"/>
          </a:xfrm>
        </p:spPr>
        <p:txBody>
          <a:bodyPr>
            <a:normAutofit/>
          </a:bodyPr>
          <a:lstStyle/>
          <a:p>
            <a:r>
              <a:rPr lang="en-US" sz="4000" b="1" dirty="0">
                <a:solidFill>
                  <a:srgbClr val="000F9F"/>
                </a:solidFill>
                <a:latin typeface="Cambria"/>
                <a:ea typeface="Cambria"/>
              </a:rPr>
              <a:t>Maximizing Uptake of Remaining Tax Credits</a:t>
            </a:r>
          </a:p>
        </p:txBody>
      </p:sp>
      <p:sp>
        <p:nvSpPr>
          <p:cNvPr id="3" name="Content Placeholder 2">
            <a:extLst>
              <a:ext uri="{FF2B5EF4-FFF2-40B4-BE49-F238E27FC236}">
                <a16:creationId xmlns:a16="http://schemas.microsoft.com/office/drawing/2014/main" id="{FCA1FBCB-083F-624C-D741-D3E8C0B5CC51}"/>
              </a:ext>
            </a:extLst>
          </p:cNvPr>
          <p:cNvSpPr>
            <a:spLocks noGrp="1"/>
          </p:cNvSpPr>
          <p:nvPr>
            <p:ph idx="1"/>
          </p:nvPr>
        </p:nvSpPr>
        <p:spPr>
          <a:xfrm>
            <a:off x="661470" y="2383122"/>
            <a:ext cx="9000807" cy="4205438"/>
          </a:xfrm>
        </p:spPr>
        <p:txBody>
          <a:bodyPr vert="horz" lIns="91440" tIns="45720" rIns="91440" bIns="45720" rtlCol="0" anchor="t">
            <a:normAutofit/>
          </a:bodyPr>
          <a:lstStyle/>
          <a:p>
            <a:r>
              <a:rPr lang="en-US" dirty="0">
                <a:solidFill>
                  <a:srgbClr val="000F9F"/>
                </a:solidFill>
                <a:latin typeface="Cambria"/>
                <a:ea typeface="Cambria"/>
              </a:rPr>
              <a:t>IPA will conduct webinars and roundtables for targeted audiences </a:t>
            </a:r>
          </a:p>
          <a:p>
            <a:pPr lvl="1"/>
            <a:r>
              <a:rPr lang="en-US" dirty="0">
                <a:solidFill>
                  <a:srgbClr val="000F9F"/>
                </a:solidFill>
                <a:latin typeface="Cambria"/>
                <a:ea typeface="Cambria"/>
                <a:cs typeface="Calibri"/>
              </a:rPr>
              <a:t>Elective/Direct Pay option for tax credits</a:t>
            </a:r>
          </a:p>
          <a:p>
            <a:pPr lvl="1"/>
            <a:r>
              <a:rPr lang="en-US" dirty="0">
                <a:solidFill>
                  <a:srgbClr val="000F9F"/>
                </a:solidFill>
                <a:latin typeface="Cambria"/>
                <a:ea typeface="Cambria"/>
                <a:cs typeface="Calibri"/>
              </a:rPr>
              <a:t>Prioritize projects at public schools</a:t>
            </a:r>
          </a:p>
          <a:p>
            <a:pPr lvl="1"/>
            <a:r>
              <a:rPr lang="en-US" dirty="0">
                <a:solidFill>
                  <a:srgbClr val="000F9F"/>
                </a:solidFill>
                <a:latin typeface="Cambria"/>
                <a:ea typeface="Cambria"/>
                <a:cs typeface="Calibri"/>
              </a:rPr>
              <a:t>November 2025 – June 2026, exact dates TBD</a:t>
            </a:r>
          </a:p>
          <a:p>
            <a:r>
              <a:rPr lang="en-US" dirty="0">
                <a:solidFill>
                  <a:srgbClr val="000F9F"/>
                </a:solidFill>
                <a:latin typeface="Cambria"/>
                <a:ea typeface="Cambria"/>
                <a:cs typeface="Calibri"/>
              </a:rPr>
              <a:t>IFA partnership with Baker Tilly to provide accounting and compliance guidance </a:t>
            </a:r>
          </a:p>
          <a:p>
            <a:pPr lvl="1"/>
            <a:r>
              <a:rPr lang="en-US" dirty="0">
                <a:solidFill>
                  <a:srgbClr val="000F9F"/>
                </a:solidFill>
                <a:latin typeface="Cambria"/>
                <a:ea typeface="Cambria"/>
                <a:cs typeface="Calibri"/>
              </a:rPr>
              <a:t>Focused on Elective/Direct Pay</a:t>
            </a:r>
          </a:p>
          <a:p>
            <a:pPr lvl="1"/>
            <a:endParaRPr lang="en-US" sz="2000" dirty="0">
              <a:solidFill>
                <a:srgbClr val="000F9F"/>
              </a:solidFill>
              <a:latin typeface="Cambria"/>
              <a:ea typeface="Cambria"/>
              <a:cs typeface="Calibri"/>
            </a:endParaRPr>
          </a:p>
          <a:p>
            <a:pPr lvl="1"/>
            <a:endParaRPr lang="en-US" sz="2000" dirty="0">
              <a:solidFill>
                <a:srgbClr val="000F9F"/>
              </a:solidFill>
              <a:latin typeface="Cambria"/>
              <a:ea typeface="Cambria"/>
              <a:cs typeface="Calibri"/>
            </a:endParaRPr>
          </a:p>
          <a:p>
            <a:pPr lvl="1"/>
            <a:endParaRPr lang="en-US" sz="2000" dirty="0">
              <a:solidFill>
                <a:srgbClr val="000F9F"/>
              </a:solidFill>
              <a:latin typeface="Cambria"/>
              <a:ea typeface="Cambria"/>
              <a:cs typeface="Calibri"/>
            </a:endParaRPr>
          </a:p>
          <a:p>
            <a:endParaRPr lang="en-US" sz="2400" dirty="0">
              <a:solidFill>
                <a:srgbClr val="000F9F"/>
              </a:solidFill>
              <a:latin typeface="Cambria"/>
              <a:ea typeface="Cambria"/>
              <a:cs typeface="Calibri"/>
            </a:endParaRPr>
          </a:p>
        </p:txBody>
      </p:sp>
      <p:pic>
        <p:nvPicPr>
          <p:cNvPr id="7" name="Picture 6">
            <a:extLst>
              <a:ext uri="{FF2B5EF4-FFF2-40B4-BE49-F238E27FC236}">
                <a16:creationId xmlns:a16="http://schemas.microsoft.com/office/drawing/2014/main" id="{A483013A-9B69-F0DE-0494-B5527CFD2FDD}"/>
              </a:ext>
            </a:extLst>
          </p:cNvPr>
          <p:cNvPicPr>
            <a:picLocks noChangeAspect="1"/>
          </p:cNvPicPr>
          <p:nvPr/>
        </p:nvPicPr>
        <p:blipFill>
          <a:blip r:embed="rId2"/>
          <a:stretch>
            <a:fillRect/>
          </a:stretch>
        </p:blipFill>
        <p:spPr>
          <a:xfrm>
            <a:off x="838199" y="250548"/>
            <a:ext cx="10692331" cy="912330"/>
          </a:xfrm>
          <a:prstGeom prst="rect">
            <a:avLst/>
          </a:prstGeom>
        </p:spPr>
      </p:pic>
      <p:sp>
        <p:nvSpPr>
          <p:cNvPr id="5" name="Slide Number Placeholder 4">
            <a:extLst>
              <a:ext uri="{FF2B5EF4-FFF2-40B4-BE49-F238E27FC236}">
                <a16:creationId xmlns:a16="http://schemas.microsoft.com/office/drawing/2014/main" id="{3C886E9E-F429-C655-A88D-759086AF0A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F567A2-FD9E-644E-A981-4FDBB6C4D4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Graphic 3" descr="Meeting outline">
            <a:extLst>
              <a:ext uri="{FF2B5EF4-FFF2-40B4-BE49-F238E27FC236}">
                <a16:creationId xmlns:a16="http://schemas.microsoft.com/office/drawing/2014/main" id="{BE9933CA-E454-3F67-1E49-15914168B4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8062" y="2373923"/>
            <a:ext cx="1230923" cy="1207476"/>
          </a:xfrm>
          <a:prstGeom prst="rect">
            <a:avLst/>
          </a:prstGeom>
        </p:spPr>
      </p:pic>
      <p:pic>
        <p:nvPicPr>
          <p:cNvPr id="6" name="Graphic 5" descr="Checklist with solid fill">
            <a:extLst>
              <a:ext uri="{FF2B5EF4-FFF2-40B4-BE49-F238E27FC236}">
                <a16:creationId xmlns:a16="http://schemas.microsoft.com/office/drawing/2014/main" id="{69FE1DA0-C5B6-E71C-AE69-A94F96FEB2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8062" y="4484078"/>
            <a:ext cx="1219200" cy="1172307"/>
          </a:xfrm>
          <a:prstGeom prst="rect">
            <a:avLst/>
          </a:prstGeom>
        </p:spPr>
      </p:pic>
    </p:spTree>
    <p:extLst>
      <p:ext uri="{BB962C8B-B14F-4D97-AF65-F5344CB8AC3E}">
        <p14:creationId xmlns:p14="http://schemas.microsoft.com/office/powerpoint/2010/main" val="3989202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D66B6-7557-3461-4393-038D1B2DB2C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C9E2FA3-D73C-3DC5-3227-CEBF96CBF3ED}"/>
              </a:ext>
            </a:extLst>
          </p:cNvPr>
          <p:cNvPicPr>
            <a:picLocks noChangeAspect="1"/>
          </p:cNvPicPr>
          <p:nvPr/>
        </p:nvPicPr>
        <p:blipFill>
          <a:blip r:embed="rId2"/>
          <a:stretch>
            <a:fillRect/>
          </a:stretch>
        </p:blipFill>
        <p:spPr>
          <a:xfrm>
            <a:off x="838199" y="432132"/>
            <a:ext cx="10692331" cy="912330"/>
          </a:xfrm>
          <a:prstGeom prst="rect">
            <a:avLst/>
          </a:prstGeom>
        </p:spPr>
      </p:pic>
      <p:sp>
        <p:nvSpPr>
          <p:cNvPr id="2" name="Title 1">
            <a:extLst>
              <a:ext uri="{FF2B5EF4-FFF2-40B4-BE49-F238E27FC236}">
                <a16:creationId xmlns:a16="http://schemas.microsoft.com/office/drawing/2014/main" id="{01E4EE78-0378-BDD9-DF25-3C535E5443F0}"/>
              </a:ext>
            </a:extLst>
          </p:cNvPr>
          <p:cNvSpPr>
            <a:spLocks noGrp="1"/>
          </p:cNvSpPr>
          <p:nvPr>
            <p:ph type="title"/>
          </p:nvPr>
        </p:nvSpPr>
        <p:spPr>
          <a:xfrm>
            <a:off x="838199" y="203578"/>
            <a:ext cx="7886700" cy="994172"/>
          </a:xfrm>
        </p:spPr>
        <p:txBody>
          <a:bodyPr>
            <a:normAutofit/>
          </a:bodyPr>
          <a:lstStyle/>
          <a:p>
            <a:r>
              <a:rPr lang="en-US" sz="3000" b="1">
                <a:solidFill>
                  <a:srgbClr val="000F9F"/>
                </a:solidFill>
                <a:latin typeface="Cambria" panose="02040503050406030204" pitchFamily="18" charset="0"/>
              </a:rPr>
              <a:t>Agenda</a:t>
            </a:r>
          </a:p>
        </p:txBody>
      </p:sp>
      <p:sp>
        <p:nvSpPr>
          <p:cNvPr id="3" name="Content Placeholder 2">
            <a:extLst>
              <a:ext uri="{FF2B5EF4-FFF2-40B4-BE49-F238E27FC236}">
                <a16:creationId xmlns:a16="http://schemas.microsoft.com/office/drawing/2014/main" id="{0E354B1D-21B8-F4F1-5F23-99738E4D7C99}"/>
              </a:ext>
            </a:extLst>
          </p:cNvPr>
          <p:cNvSpPr>
            <a:spLocks noGrp="1"/>
          </p:cNvSpPr>
          <p:nvPr>
            <p:ph idx="1"/>
          </p:nvPr>
        </p:nvSpPr>
        <p:spPr>
          <a:xfrm>
            <a:off x="839569" y="1507493"/>
            <a:ext cx="9124949" cy="4549747"/>
          </a:xfrm>
        </p:spPr>
        <p:txBody>
          <a:bodyPr vert="horz" lIns="91440" tIns="45720" rIns="91440" bIns="45720" rtlCol="0" anchor="t">
            <a:normAutofit/>
          </a:bodyPr>
          <a:lstStyle/>
          <a:p>
            <a:pPr>
              <a:lnSpc>
                <a:spcPct val="120000"/>
              </a:lnSpc>
              <a:buFont typeface="Arial" panose="020F0302020204030204"/>
              <a:buChar char="•"/>
            </a:pPr>
            <a:r>
              <a:rPr lang="en-US" sz="2000" b="1">
                <a:solidFill>
                  <a:srgbClr val="00869E"/>
                </a:solidFill>
                <a:latin typeface="Cambria"/>
                <a:ea typeface="Cambria"/>
              </a:rPr>
              <a:t>Introductions and Housekeeping</a:t>
            </a:r>
            <a:endParaRPr lang="en-US" sz="3600"/>
          </a:p>
          <a:p>
            <a:pPr>
              <a:lnSpc>
                <a:spcPct val="120000"/>
              </a:lnSpc>
              <a:buFont typeface="Arial" panose="020F0302020204030204"/>
              <a:buChar char="•"/>
            </a:pPr>
            <a:r>
              <a:rPr lang="en-US" sz="2000" b="1">
                <a:solidFill>
                  <a:srgbClr val="00869E"/>
                </a:solidFill>
                <a:latin typeface="Cambria"/>
                <a:ea typeface="Cambria"/>
              </a:rPr>
              <a:t>Big picture of the OBBBA</a:t>
            </a:r>
          </a:p>
          <a:p>
            <a:pPr>
              <a:lnSpc>
                <a:spcPct val="120000"/>
              </a:lnSpc>
              <a:buFont typeface="Arial" panose="020F0302020204030204"/>
              <a:buChar char="•"/>
            </a:pPr>
            <a:r>
              <a:rPr lang="en-US" sz="2000" b="1">
                <a:solidFill>
                  <a:srgbClr val="00869E"/>
                </a:solidFill>
                <a:latin typeface="Cambria"/>
                <a:ea typeface="Cambria"/>
              </a:rPr>
              <a:t>Impacts on Clean Energy Industry</a:t>
            </a:r>
          </a:p>
          <a:p>
            <a:pPr lvl="1">
              <a:lnSpc>
                <a:spcPct val="120000"/>
              </a:lnSpc>
              <a:buFont typeface="Arial" panose="020F0302020204030204"/>
              <a:buChar char="•"/>
            </a:pPr>
            <a:r>
              <a:rPr lang="en-US" sz="2000" b="1">
                <a:solidFill>
                  <a:srgbClr val="00869E"/>
                </a:solidFill>
                <a:latin typeface="Cambria"/>
                <a:ea typeface="Cambria"/>
              </a:rPr>
              <a:t>5-minute Q&amp;A</a:t>
            </a:r>
          </a:p>
          <a:p>
            <a:pPr>
              <a:lnSpc>
                <a:spcPct val="120000"/>
              </a:lnSpc>
              <a:buFont typeface="Arial" panose="020F0302020204030204"/>
              <a:buChar char="•"/>
            </a:pPr>
            <a:r>
              <a:rPr lang="en-US" sz="2000" b="1">
                <a:solidFill>
                  <a:srgbClr val="00869E"/>
                </a:solidFill>
                <a:latin typeface="Cambria"/>
                <a:ea typeface="Cambria"/>
              </a:rPr>
              <a:t>Illinois’ Road Ahead </a:t>
            </a:r>
          </a:p>
          <a:p>
            <a:pPr>
              <a:lnSpc>
                <a:spcPct val="120000"/>
              </a:lnSpc>
              <a:buFont typeface="Arial" panose="020F0302020204030204"/>
              <a:buChar char="•"/>
            </a:pPr>
            <a:r>
              <a:rPr lang="en-US" sz="2000" b="1">
                <a:solidFill>
                  <a:srgbClr val="00869E"/>
                </a:solidFill>
                <a:latin typeface="Cambria"/>
                <a:ea typeface="Cambria"/>
              </a:rPr>
              <a:t>Final Q&amp;A</a:t>
            </a:r>
          </a:p>
        </p:txBody>
      </p:sp>
      <p:sp>
        <p:nvSpPr>
          <p:cNvPr id="5" name="Slide Number Placeholder 4">
            <a:extLst>
              <a:ext uri="{FF2B5EF4-FFF2-40B4-BE49-F238E27FC236}">
                <a16:creationId xmlns:a16="http://schemas.microsoft.com/office/drawing/2014/main" id="{D5E6CFD0-8FAA-D04B-4083-B3DC4BE4959D}"/>
              </a:ext>
            </a:extLst>
          </p:cNvPr>
          <p:cNvSpPr>
            <a:spLocks noGrp="1"/>
          </p:cNvSpPr>
          <p:nvPr>
            <p:ph type="sldNum" sz="quarter" idx="12"/>
          </p:nvPr>
        </p:nvSpPr>
        <p:spPr/>
        <p:txBody>
          <a:bodyPr/>
          <a:lstStyle/>
          <a:p>
            <a:pPr defTabSz="685800"/>
            <a:fld id="{88F567A2-FD9E-644E-A981-4FDBB6C4D4B7}" type="slidenum">
              <a:rPr lang="en-US">
                <a:solidFill>
                  <a:prstClr val="black">
                    <a:tint val="75000"/>
                  </a:prstClr>
                </a:solidFill>
                <a:latin typeface="Calibri" panose="020F0502020204030204"/>
              </a:rPr>
              <a:pPr defTabSz="685800"/>
              <a:t>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80797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3D888-B832-0E50-0DF6-ECD75AA6E2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13F3D5-E49C-7F51-9926-080753173F0F}"/>
              </a:ext>
            </a:extLst>
          </p:cNvPr>
          <p:cNvSpPr>
            <a:spLocks noGrp="1"/>
          </p:cNvSpPr>
          <p:nvPr>
            <p:ph type="title"/>
          </p:nvPr>
        </p:nvSpPr>
        <p:spPr>
          <a:xfrm>
            <a:off x="661470" y="832261"/>
            <a:ext cx="9325575" cy="1058821"/>
          </a:xfrm>
        </p:spPr>
        <p:txBody>
          <a:bodyPr>
            <a:normAutofit/>
          </a:bodyPr>
          <a:lstStyle/>
          <a:p>
            <a:r>
              <a:rPr lang="en-US" sz="4000" b="1" dirty="0">
                <a:solidFill>
                  <a:srgbClr val="000F9F"/>
                </a:solidFill>
                <a:latin typeface="Cambria"/>
                <a:ea typeface="Cambria"/>
              </a:rPr>
              <a:t>Other sources of financing &amp; funding</a:t>
            </a:r>
            <a:endParaRPr lang="en-US" sz="4000" b="1" dirty="0">
              <a:solidFill>
                <a:srgbClr val="000F9F"/>
              </a:solidFill>
              <a:latin typeface="Cambria" panose="02040503050406030204" pitchFamily="18" charset="0"/>
              <a:ea typeface="Cambria"/>
            </a:endParaRPr>
          </a:p>
        </p:txBody>
      </p:sp>
      <p:sp>
        <p:nvSpPr>
          <p:cNvPr id="3" name="Content Placeholder 2">
            <a:extLst>
              <a:ext uri="{FF2B5EF4-FFF2-40B4-BE49-F238E27FC236}">
                <a16:creationId xmlns:a16="http://schemas.microsoft.com/office/drawing/2014/main" id="{9A441FEB-D9D4-4E7B-C41E-8A972DE375A6}"/>
              </a:ext>
            </a:extLst>
          </p:cNvPr>
          <p:cNvSpPr>
            <a:spLocks noGrp="1"/>
          </p:cNvSpPr>
          <p:nvPr>
            <p:ph idx="1"/>
          </p:nvPr>
        </p:nvSpPr>
        <p:spPr>
          <a:xfrm>
            <a:off x="661470" y="1980729"/>
            <a:ext cx="10356713" cy="3848571"/>
          </a:xfrm>
        </p:spPr>
        <p:txBody>
          <a:bodyPr vert="horz" lIns="91440" tIns="45720" rIns="91440" bIns="45720" rtlCol="0" anchor="t">
            <a:normAutofit/>
          </a:bodyPr>
          <a:lstStyle/>
          <a:p>
            <a:pPr marL="0" indent="0">
              <a:buNone/>
            </a:pPr>
            <a:r>
              <a:rPr lang="en-US" b="1" dirty="0">
                <a:solidFill>
                  <a:srgbClr val="00869E"/>
                </a:solidFill>
                <a:latin typeface="Cambria"/>
                <a:ea typeface="Cambria"/>
              </a:rPr>
              <a:t>DCEO Grants:</a:t>
            </a:r>
          </a:p>
          <a:p>
            <a:r>
              <a:rPr lang="en-US" sz="2000" b="1" dirty="0">
                <a:solidFill>
                  <a:srgbClr val="000F9F"/>
                </a:solidFill>
                <a:latin typeface="Cambria"/>
                <a:ea typeface="Cambria"/>
              </a:rPr>
              <a:t>Community Solar Energy Sovereignty Grant</a:t>
            </a:r>
            <a:endParaRPr lang="en-US" b="1" dirty="0">
              <a:solidFill>
                <a:srgbClr val="00869E"/>
              </a:solidFill>
              <a:latin typeface="Cambria"/>
              <a:ea typeface="Cambria"/>
            </a:endParaRPr>
          </a:p>
          <a:p>
            <a:pPr marL="285750" indent="-285750">
              <a:lnSpc>
                <a:spcPct val="100000"/>
              </a:lnSpc>
              <a:spcBef>
                <a:spcPts val="0"/>
              </a:spcBef>
              <a:buFont typeface="Arial,Sans-Serif" panose="020B0604020202020204" pitchFamily="34" charset="0"/>
            </a:pPr>
            <a:endParaRPr lang="en-US" sz="1200" dirty="0">
              <a:solidFill>
                <a:srgbClr val="000F9F"/>
              </a:solidFill>
              <a:latin typeface="Cambria"/>
              <a:ea typeface="Cambria"/>
            </a:endParaRPr>
          </a:p>
          <a:p>
            <a:pPr marL="0" indent="0">
              <a:lnSpc>
                <a:spcPct val="100000"/>
              </a:lnSpc>
              <a:spcBef>
                <a:spcPts val="0"/>
              </a:spcBef>
              <a:buNone/>
            </a:pPr>
            <a:endParaRPr lang="en-US" sz="1200" dirty="0">
              <a:solidFill>
                <a:srgbClr val="000F9F"/>
              </a:solidFill>
              <a:latin typeface="Cambria"/>
              <a:ea typeface="Cambria"/>
            </a:endParaRPr>
          </a:p>
          <a:p>
            <a:pPr marL="285750" indent="-285750">
              <a:lnSpc>
                <a:spcPct val="100000"/>
              </a:lnSpc>
              <a:spcBef>
                <a:spcPts val="0"/>
              </a:spcBef>
              <a:buFont typeface="Arial,Sans-Serif" panose="020B0604020202020204" pitchFamily="34" charset="0"/>
              <a:buChar char="•"/>
            </a:pPr>
            <a:endParaRPr lang="en-US" sz="2000" b="1" dirty="0">
              <a:solidFill>
                <a:srgbClr val="000F9F"/>
              </a:solidFill>
              <a:latin typeface="Cambria"/>
              <a:ea typeface="Cambria"/>
            </a:endParaRPr>
          </a:p>
          <a:p>
            <a:pPr marL="285750" indent="-285750">
              <a:lnSpc>
                <a:spcPct val="100000"/>
              </a:lnSpc>
              <a:spcBef>
                <a:spcPts val="0"/>
              </a:spcBef>
              <a:buFont typeface="Arial,Sans-Serif" panose="020B0604020202020204" pitchFamily="34" charset="0"/>
              <a:buChar char="•"/>
            </a:pPr>
            <a:endParaRPr lang="en-US" sz="2000" b="1" dirty="0">
              <a:solidFill>
                <a:srgbClr val="000F9F"/>
              </a:solidFill>
              <a:latin typeface="Cambria"/>
              <a:ea typeface="Cambria"/>
            </a:endParaRPr>
          </a:p>
          <a:p>
            <a:pPr marL="285750" indent="-285750">
              <a:lnSpc>
                <a:spcPct val="100000"/>
              </a:lnSpc>
              <a:spcBef>
                <a:spcPts val="0"/>
              </a:spcBef>
              <a:buFont typeface="Arial,Sans-Serif" panose="020B0604020202020204" pitchFamily="34" charset="0"/>
              <a:buChar char="•"/>
            </a:pPr>
            <a:endParaRPr lang="en-US" sz="2000" b="1" dirty="0">
              <a:solidFill>
                <a:srgbClr val="000F9F"/>
              </a:solidFill>
              <a:latin typeface="Cambria"/>
              <a:ea typeface="Cambria"/>
            </a:endParaRPr>
          </a:p>
          <a:p>
            <a:pPr marL="285750" indent="-285750">
              <a:lnSpc>
                <a:spcPct val="100000"/>
              </a:lnSpc>
              <a:spcBef>
                <a:spcPts val="0"/>
              </a:spcBef>
              <a:buFont typeface="Arial,Sans-Serif" panose="020B0604020202020204" pitchFamily="34" charset="0"/>
              <a:buChar char="•"/>
            </a:pPr>
            <a:endParaRPr lang="en-US" sz="2000" b="1" dirty="0">
              <a:solidFill>
                <a:srgbClr val="000F9F"/>
              </a:solidFill>
              <a:latin typeface="Cambria"/>
              <a:ea typeface="Cambria"/>
            </a:endParaRPr>
          </a:p>
          <a:p>
            <a:pPr marL="285750" indent="-285750">
              <a:lnSpc>
                <a:spcPct val="100000"/>
              </a:lnSpc>
              <a:spcBef>
                <a:spcPts val="0"/>
              </a:spcBef>
              <a:buFont typeface="Arial,Sans-Serif" panose="020B0604020202020204" pitchFamily="34" charset="0"/>
              <a:buChar char="•"/>
            </a:pPr>
            <a:r>
              <a:rPr lang="en-US" sz="2000" b="1" dirty="0">
                <a:solidFill>
                  <a:srgbClr val="000F9F"/>
                </a:solidFill>
                <a:latin typeface="Cambria"/>
                <a:ea typeface="Cambria"/>
              </a:rPr>
              <a:t>Energy Transition Community Grant</a:t>
            </a:r>
            <a:endParaRPr lang="en-US" dirty="0">
              <a:ea typeface="Calibri"/>
              <a:cs typeface="Calibri"/>
            </a:endParaRPr>
          </a:p>
          <a:p>
            <a:pPr marL="457200" lvl="1" indent="0">
              <a:buNone/>
            </a:pPr>
            <a:endParaRPr lang="en-US" dirty="0">
              <a:solidFill>
                <a:srgbClr val="000F9F"/>
              </a:solidFill>
              <a:latin typeface="Cambria"/>
              <a:ea typeface="Cambria"/>
            </a:endParaRPr>
          </a:p>
        </p:txBody>
      </p:sp>
      <p:pic>
        <p:nvPicPr>
          <p:cNvPr id="7" name="Picture 6">
            <a:extLst>
              <a:ext uri="{FF2B5EF4-FFF2-40B4-BE49-F238E27FC236}">
                <a16:creationId xmlns:a16="http://schemas.microsoft.com/office/drawing/2014/main" id="{45FD5497-FB50-DBCF-4696-3D01B5E67165}"/>
              </a:ext>
            </a:extLst>
          </p:cNvPr>
          <p:cNvPicPr>
            <a:picLocks noChangeAspect="1"/>
          </p:cNvPicPr>
          <p:nvPr/>
        </p:nvPicPr>
        <p:blipFill>
          <a:blip r:embed="rId3"/>
          <a:stretch>
            <a:fillRect/>
          </a:stretch>
        </p:blipFill>
        <p:spPr>
          <a:xfrm>
            <a:off x="838199" y="250548"/>
            <a:ext cx="10692331" cy="912330"/>
          </a:xfrm>
          <a:prstGeom prst="rect">
            <a:avLst/>
          </a:prstGeom>
        </p:spPr>
      </p:pic>
      <p:sp>
        <p:nvSpPr>
          <p:cNvPr id="5" name="Slide Number Placeholder 4">
            <a:extLst>
              <a:ext uri="{FF2B5EF4-FFF2-40B4-BE49-F238E27FC236}">
                <a16:creationId xmlns:a16="http://schemas.microsoft.com/office/drawing/2014/main" id="{5020A9DC-3C73-D368-5230-18ED07FD26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F567A2-FD9E-644E-A981-4FDBB6C4D4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Single Corner Rounded 5">
            <a:extLst>
              <a:ext uri="{FF2B5EF4-FFF2-40B4-BE49-F238E27FC236}">
                <a16:creationId xmlns:a16="http://schemas.microsoft.com/office/drawing/2014/main" id="{36B4FA65-0536-5B62-2C4D-9574D7CD4C6F}"/>
              </a:ext>
            </a:extLst>
          </p:cNvPr>
          <p:cNvSpPr/>
          <p:nvPr/>
        </p:nvSpPr>
        <p:spPr>
          <a:xfrm>
            <a:off x="933639" y="2877436"/>
            <a:ext cx="3409320" cy="1435493"/>
          </a:xfrm>
          <a:prstGeom prst="round1Rect">
            <a:avLst/>
          </a:prstGeom>
          <a:ln w="28575"/>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1" i="0" u="none" strike="noStrike" kern="1200" cap="none" spc="0" normalizeH="0" baseline="0" noProof="0" dirty="0">
                <a:ln>
                  <a:noFill/>
                </a:ln>
                <a:solidFill>
                  <a:srgbClr val="000F9F"/>
                </a:solidFill>
                <a:effectLst/>
                <a:uLnTx/>
                <a:uFillTx/>
                <a:latin typeface="Cambria"/>
                <a:ea typeface="Calibri" panose="020F0502020204030204"/>
                <a:cs typeface="Calibri" panose="020F0502020204030204"/>
              </a:rPr>
              <a:t>Purpose:</a:t>
            </a:r>
            <a:r>
              <a:rPr kumimoji="0" lang="en-US" sz="1200" b="0" i="0" u="none" strike="noStrike" kern="1200" cap="none" spc="0" normalizeH="0" baseline="0" noProof="0" dirty="0">
                <a:ln>
                  <a:noFill/>
                </a:ln>
                <a:solidFill>
                  <a:srgbClr val="000F9F"/>
                </a:solidFill>
                <a:effectLst/>
                <a:uLnTx/>
                <a:uFillTx/>
                <a:latin typeface="Cambria"/>
                <a:ea typeface="Cambria"/>
                <a:cs typeface="Calibri" panose="020F0502020204030204"/>
              </a:rPr>
              <a:t> development of solar community projects that promote community ownership</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1" i="0" u="none" strike="noStrike" kern="1200" cap="none" spc="0" normalizeH="0" baseline="0" noProof="0" dirty="0">
                <a:ln>
                  <a:noFill/>
                </a:ln>
                <a:solidFill>
                  <a:srgbClr val="000F9F"/>
                </a:solidFill>
                <a:effectLst/>
                <a:uLnTx/>
                <a:uFillTx/>
                <a:latin typeface="Cambria"/>
                <a:ea typeface="Cambria"/>
                <a:cs typeface="Calibri" panose="020F0502020204030204"/>
              </a:rPr>
              <a:t>Eligible Applicants</a:t>
            </a:r>
            <a:r>
              <a:rPr kumimoji="0" lang="en-US" sz="1200" b="0" i="0" u="none" strike="noStrike" kern="1200" cap="none" spc="0" normalizeH="0" baseline="0" noProof="0" dirty="0">
                <a:ln>
                  <a:noFill/>
                </a:ln>
                <a:solidFill>
                  <a:srgbClr val="000F9F"/>
                </a:solidFill>
                <a:effectLst/>
                <a:uLnTx/>
                <a:uFillTx/>
                <a:latin typeface="Cambria"/>
                <a:ea typeface="Cambria"/>
                <a:cs typeface="Calibri" panose="020F0502020204030204"/>
              </a:rPr>
              <a:t>: Community organizations ("CBO") and public entities (if no CBO there has applied)</a:t>
            </a:r>
          </a:p>
        </p:txBody>
      </p:sp>
      <p:sp>
        <p:nvSpPr>
          <p:cNvPr id="9" name="Rectangle: Single Corner Rounded 8">
            <a:extLst>
              <a:ext uri="{FF2B5EF4-FFF2-40B4-BE49-F238E27FC236}">
                <a16:creationId xmlns:a16="http://schemas.microsoft.com/office/drawing/2014/main" id="{1B62FB23-3A33-3081-62BC-8A2F93B5FB57}"/>
              </a:ext>
            </a:extLst>
          </p:cNvPr>
          <p:cNvSpPr/>
          <p:nvPr/>
        </p:nvSpPr>
        <p:spPr>
          <a:xfrm>
            <a:off x="4901045" y="2886401"/>
            <a:ext cx="3336647" cy="1426527"/>
          </a:xfrm>
          <a:prstGeom prst="round1Rect">
            <a:avLst/>
          </a:prstGeom>
          <a:ln w="28575"/>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1" i="0" u="none" strike="noStrike" kern="1200" cap="none" spc="0" normalizeH="0" baseline="0" noProof="0" dirty="0">
                <a:ln>
                  <a:noFill/>
                </a:ln>
                <a:solidFill>
                  <a:srgbClr val="000F9F"/>
                </a:solidFill>
                <a:effectLst/>
                <a:uLnTx/>
                <a:uFillTx/>
                <a:latin typeface="Cambria"/>
                <a:ea typeface="Cambria"/>
                <a:cs typeface="Calibri" panose="020F0502020204030204"/>
              </a:rPr>
              <a:t>Currently accepting applications until December 31, 2025</a:t>
            </a:r>
            <a:endParaRPr kumimoji="0" lang="en-US" sz="1400" b="1" i="0" u="none" strike="noStrike" kern="1200" cap="none" spc="0" normalizeH="0" baseline="0" noProof="0">
              <a:ln>
                <a:noFill/>
              </a:ln>
              <a:solidFill>
                <a:srgbClr val="000F9F"/>
              </a:solidFill>
              <a:effectLst/>
              <a:uLnTx/>
              <a:uFillTx/>
              <a:latin typeface="Calibri"/>
              <a:ea typeface="Calibri"/>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1" i="0" u="none" strike="noStrike" kern="1200" cap="none" spc="0" normalizeH="0" baseline="0" noProof="0" dirty="0">
                <a:ln>
                  <a:noFill/>
                </a:ln>
                <a:solidFill>
                  <a:srgbClr val="000F9F"/>
                </a:solidFill>
                <a:effectLst/>
                <a:uLnTx/>
                <a:uFillTx/>
                <a:latin typeface="Cambria"/>
                <a:ea typeface="Cambria"/>
                <a:cs typeface="Calibri" panose="020F0502020204030204"/>
              </a:rPr>
              <a:t>Award amount</a:t>
            </a:r>
            <a:r>
              <a:rPr kumimoji="0" lang="en-US" sz="1200" b="0" i="0" u="none" strike="noStrike" kern="1200" cap="none" spc="0" normalizeH="0" baseline="0" noProof="0" dirty="0">
                <a:ln>
                  <a:noFill/>
                </a:ln>
                <a:solidFill>
                  <a:srgbClr val="000F9F"/>
                </a:solidFill>
                <a:effectLst/>
                <a:uLnTx/>
                <a:uFillTx/>
                <a:latin typeface="Cambria"/>
                <a:ea typeface="Cambria"/>
                <a:cs typeface="Calibri" panose="020F0502020204030204"/>
              </a:rPr>
              <a:t>: $50,000 - $1,000,000</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1" i="0" u="none" strike="noStrike" kern="1200" cap="none" spc="0" normalizeH="0" baseline="0" noProof="0" dirty="0">
                <a:ln>
                  <a:noFill/>
                </a:ln>
                <a:solidFill>
                  <a:srgbClr val="000F9F"/>
                </a:solidFill>
                <a:effectLst/>
                <a:uLnTx/>
                <a:uFillTx/>
                <a:latin typeface="Cambria"/>
                <a:ea typeface="Cambria"/>
                <a:cs typeface="Calibri" panose="020F0502020204030204"/>
              </a:rPr>
              <a:t>Total available</a:t>
            </a:r>
            <a:r>
              <a:rPr kumimoji="0" lang="en-US" sz="1200" b="0" i="0" u="none" strike="noStrike" kern="1200" cap="none" spc="0" normalizeH="0" baseline="0" noProof="0" dirty="0">
                <a:ln>
                  <a:noFill/>
                </a:ln>
                <a:solidFill>
                  <a:srgbClr val="000F9F"/>
                </a:solidFill>
                <a:effectLst/>
                <a:uLnTx/>
                <a:uFillTx/>
                <a:latin typeface="Cambria"/>
                <a:ea typeface="Cambria"/>
                <a:cs typeface="Calibri" panose="020F0502020204030204"/>
              </a:rPr>
              <a:t>: $8.5 million annually</a:t>
            </a:r>
          </a:p>
        </p:txBody>
      </p:sp>
      <p:sp>
        <p:nvSpPr>
          <p:cNvPr id="11" name="Rectangle: Single Corner Rounded 10">
            <a:extLst>
              <a:ext uri="{FF2B5EF4-FFF2-40B4-BE49-F238E27FC236}">
                <a16:creationId xmlns:a16="http://schemas.microsoft.com/office/drawing/2014/main" id="{AFAE717C-3661-F3E2-3563-4F0204F3B6E8}"/>
              </a:ext>
            </a:extLst>
          </p:cNvPr>
          <p:cNvSpPr/>
          <p:nvPr/>
        </p:nvSpPr>
        <p:spPr>
          <a:xfrm>
            <a:off x="8711044" y="2877436"/>
            <a:ext cx="2656260" cy="1435492"/>
          </a:xfrm>
          <a:prstGeom prst="round1Rect">
            <a:avLst/>
          </a:prstGeom>
          <a:ln w="28575"/>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1" i="0" u="none" strike="noStrike" kern="1200" cap="none" spc="0" normalizeH="0" baseline="0" noProof="0" dirty="0">
                <a:ln>
                  <a:noFill/>
                </a:ln>
                <a:solidFill>
                  <a:srgbClr val="000F9F"/>
                </a:solidFill>
                <a:effectLst/>
                <a:uLnTx/>
                <a:uFillTx/>
                <a:latin typeface="Cambria"/>
                <a:ea typeface="Cambria"/>
                <a:cs typeface="Calibri" panose="020F0502020204030204"/>
              </a:rPr>
              <a:t>Allowable Costs: </a:t>
            </a:r>
            <a:r>
              <a:rPr kumimoji="0" lang="en-US" sz="1200" b="0" i="0" u="none" strike="noStrike" kern="1200" cap="none" spc="0" normalizeH="0" baseline="0" noProof="0" dirty="0">
                <a:ln>
                  <a:noFill/>
                </a:ln>
                <a:solidFill>
                  <a:srgbClr val="000F9F"/>
                </a:solidFill>
                <a:effectLst/>
                <a:uLnTx/>
                <a:uFillTx/>
                <a:latin typeface="Cambria"/>
                <a:ea typeface="Cambria"/>
                <a:cs typeface="Calibri" panose="020F0502020204030204"/>
              </a:rPr>
              <a:t>Outreach, Land acquisition, Financing, Staff and Operations, Permits, zoning, Interconnection, Equipment, and more</a:t>
            </a:r>
            <a:endParaRPr kumimoji="0" lang="en-US" sz="1200" b="1" i="0" u="none" strike="noStrike" kern="1200" cap="none" spc="0" normalizeH="0" baseline="0" noProof="0" dirty="0">
              <a:ln>
                <a:noFill/>
              </a:ln>
              <a:solidFill>
                <a:srgbClr val="000F9F"/>
              </a:solidFill>
              <a:effectLst/>
              <a:uLnTx/>
              <a:uFillTx/>
              <a:latin typeface="Cambria"/>
              <a:ea typeface="Cambria"/>
              <a:cs typeface="Calibri" panose="020F0502020204030204"/>
            </a:endParaRPr>
          </a:p>
        </p:txBody>
      </p:sp>
      <p:sp>
        <p:nvSpPr>
          <p:cNvPr id="13" name="Rectangle: Single Corner Rounded 12">
            <a:extLst>
              <a:ext uri="{FF2B5EF4-FFF2-40B4-BE49-F238E27FC236}">
                <a16:creationId xmlns:a16="http://schemas.microsoft.com/office/drawing/2014/main" id="{AAE54369-0F7A-4E94-0817-9A2DEFC13F8A}"/>
              </a:ext>
            </a:extLst>
          </p:cNvPr>
          <p:cNvSpPr/>
          <p:nvPr/>
        </p:nvSpPr>
        <p:spPr>
          <a:xfrm>
            <a:off x="950287" y="4829239"/>
            <a:ext cx="3494984" cy="1205897"/>
          </a:xfrm>
          <a:prstGeom prst="round1Rect">
            <a:avLst/>
          </a:prstGeom>
          <a:ln w="28575"/>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1" i="0" u="none" strike="noStrike" kern="1200" cap="none" spc="0" normalizeH="0" baseline="0" noProof="0" dirty="0">
                <a:ln>
                  <a:noFill/>
                </a:ln>
                <a:solidFill>
                  <a:srgbClr val="000F9F"/>
                </a:solidFill>
                <a:effectLst/>
                <a:uLnTx/>
                <a:uFillTx/>
                <a:latin typeface="Cambria"/>
                <a:ea typeface="Calibri" panose="020F0502020204030204"/>
                <a:cs typeface="Calibri" panose="020F0502020204030204"/>
              </a:rPr>
              <a:t>Purpose: </a:t>
            </a:r>
            <a:r>
              <a:rPr kumimoji="0" lang="en-US" sz="1400" b="0" i="0" u="none" strike="noStrike" kern="1200" cap="none" spc="0" normalizeH="0" baseline="0" noProof="0" dirty="0">
                <a:ln>
                  <a:noFill/>
                </a:ln>
                <a:solidFill>
                  <a:srgbClr val="000F9F"/>
                </a:solidFill>
                <a:effectLst/>
                <a:uLnTx/>
                <a:uFillTx/>
                <a:latin typeface="Cambria"/>
                <a:ea typeface="Calibri" panose="020F0502020204030204"/>
                <a:cs typeface="Calibri" panose="020F0502020204030204"/>
              </a:rPr>
              <a:t>A</a:t>
            </a:r>
            <a:r>
              <a:rPr kumimoji="0" lang="en-US" sz="1200" b="0" i="0" u="none" strike="noStrike" kern="1200" cap="none" spc="0" normalizeH="0" baseline="0" noProof="0" dirty="0">
                <a:ln>
                  <a:noFill/>
                </a:ln>
                <a:solidFill>
                  <a:srgbClr val="000F9F"/>
                </a:solidFill>
                <a:effectLst/>
                <a:uLnTx/>
                <a:uFillTx/>
                <a:latin typeface="Cambria"/>
                <a:ea typeface="Cambria"/>
                <a:cs typeface="Calibri" panose="020F0502020204030204"/>
              </a:rPr>
              <a:t>ddress the economic impact of the plant or mine closure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1" i="0" u="none" strike="noStrike" kern="1200" cap="none" spc="0" normalizeH="0" baseline="0" noProof="0" dirty="0">
                <a:ln>
                  <a:noFill/>
                </a:ln>
                <a:solidFill>
                  <a:srgbClr val="000F9F"/>
                </a:solidFill>
                <a:effectLst/>
                <a:uLnTx/>
                <a:uFillTx/>
                <a:latin typeface="Cambria"/>
                <a:ea typeface="Cambria"/>
                <a:cs typeface="Calibri" panose="020F0502020204030204"/>
              </a:rPr>
              <a:t>Eligible Applicants</a:t>
            </a:r>
            <a:r>
              <a:rPr kumimoji="0" lang="en-US" sz="1200" b="0" i="0" u="none" strike="noStrike" kern="1200" cap="none" spc="0" normalizeH="0" baseline="0" noProof="0" dirty="0">
                <a:ln>
                  <a:noFill/>
                </a:ln>
                <a:solidFill>
                  <a:srgbClr val="000F9F"/>
                </a:solidFill>
                <a:effectLst/>
                <a:uLnTx/>
                <a:uFillTx/>
                <a:latin typeface="Cambria"/>
                <a:ea typeface="Cambria"/>
                <a:cs typeface="Calibri" panose="020F0502020204030204"/>
              </a:rPr>
              <a:t>: Local governments within 30 miles of closed/closing gas, nuclear, or coal mine or plan</a:t>
            </a:r>
          </a:p>
        </p:txBody>
      </p:sp>
      <p:sp>
        <p:nvSpPr>
          <p:cNvPr id="15" name="Rectangle: Single Corner Rounded 14">
            <a:extLst>
              <a:ext uri="{FF2B5EF4-FFF2-40B4-BE49-F238E27FC236}">
                <a16:creationId xmlns:a16="http://schemas.microsoft.com/office/drawing/2014/main" id="{DAD083F0-4FEF-D401-1C5B-D58310427807}"/>
              </a:ext>
            </a:extLst>
          </p:cNvPr>
          <p:cNvSpPr/>
          <p:nvPr/>
        </p:nvSpPr>
        <p:spPr>
          <a:xfrm>
            <a:off x="4899763" y="4829239"/>
            <a:ext cx="3336647" cy="1205896"/>
          </a:xfrm>
          <a:prstGeom prst="round1Rect">
            <a:avLst/>
          </a:prstGeom>
          <a:ln w="28575"/>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1" i="0" u="none" strike="noStrike" kern="1200" cap="none" spc="0" normalizeH="0" baseline="0" noProof="0" dirty="0">
                <a:ln>
                  <a:noFill/>
                </a:ln>
                <a:solidFill>
                  <a:srgbClr val="000F9F"/>
                </a:solidFill>
                <a:effectLst/>
                <a:uLnTx/>
                <a:uFillTx/>
                <a:latin typeface="Cambria"/>
                <a:ea typeface="Cambria"/>
                <a:cs typeface="Calibri" panose="020F0502020204030204"/>
              </a:rPr>
              <a:t>Opens annually, last window closed June 2025.</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1" i="0" u="none" strike="noStrike" kern="1200" cap="none" spc="0" normalizeH="0" baseline="0" noProof="0" dirty="0">
                <a:ln>
                  <a:noFill/>
                </a:ln>
                <a:solidFill>
                  <a:srgbClr val="000F9F"/>
                </a:solidFill>
                <a:effectLst/>
                <a:uLnTx/>
                <a:uFillTx/>
                <a:latin typeface="Cambria"/>
                <a:ea typeface="Cambria"/>
                <a:cs typeface="Calibri" panose="020F0502020204030204"/>
              </a:rPr>
              <a:t>Award amount</a:t>
            </a:r>
            <a:r>
              <a:rPr kumimoji="0" lang="en-US" sz="1200" b="0" i="0" u="none" strike="noStrike" kern="1200" cap="none" spc="0" normalizeH="0" baseline="0" noProof="0" dirty="0">
                <a:ln>
                  <a:noFill/>
                </a:ln>
                <a:solidFill>
                  <a:srgbClr val="000F9F"/>
                </a:solidFill>
                <a:effectLst/>
                <a:uLnTx/>
                <a:uFillTx/>
                <a:latin typeface="Cambria"/>
                <a:ea typeface="Cambria"/>
                <a:cs typeface="Calibri" panose="020F0502020204030204"/>
              </a:rPr>
              <a:t>: $50,000+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F9F"/>
              </a:solidFill>
              <a:effectLst/>
              <a:uLnTx/>
              <a:uFillTx/>
              <a:latin typeface="Cambria"/>
              <a:ea typeface="Cambria"/>
              <a:cs typeface="Calibri" panose="020F0502020204030204"/>
            </a:endParaRPr>
          </a:p>
        </p:txBody>
      </p:sp>
      <p:sp>
        <p:nvSpPr>
          <p:cNvPr id="17" name="Rectangle: Single Corner Rounded 16">
            <a:extLst>
              <a:ext uri="{FF2B5EF4-FFF2-40B4-BE49-F238E27FC236}">
                <a16:creationId xmlns:a16="http://schemas.microsoft.com/office/drawing/2014/main" id="{EAAA5F89-31D9-1CCB-98FD-B79675B2952E}"/>
              </a:ext>
            </a:extLst>
          </p:cNvPr>
          <p:cNvSpPr/>
          <p:nvPr/>
        </p:nvSpPr>
        <p:spPr>
          <a:xfrm>
            <a:off x="8705944" y="4829239"/>
            <a:ext cx="2819285" cy="1205896"/>
          </a:xfrm>
          <a:prstGeom prst="round1Rect">
            <a:avLst/>
          </a:prstGeom>
          <a:ln w="28575"/>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1" i="0" u="none" strike="noStrike" kern="1200" cap="none" spc="0" normalizeH="0" baseline="0" noProof="0" dirty="0">
                <a:ln>
                  <a:noFill/>
                </a:ln>
                <a:solidFill>
                  <a:srgbClr val="000F9F"/>
                </a:solidFill>
                <a:effectLst/>
                <a:uLnTx/>
                <a:uFillTx/>
                <a:latin typeface="Cambria"/>
                <a:ea typeface="Cambria"/>
                <a:cs typeface="Calibri" panose="020F0502020204030204"/>
              </a:rPr>
              <a:t>Allowable Costs: </a:t>
            </a:r>
            <a:r>
              <a:rPr kumimoji="0" lang="en-US" sz="1200" b="0" i="0" u="none" strike="noStrike" kern="1200" cap="none" spc="0" normalizeH="0" baseline="0" noProof="0" dirty="0">
                <a:ln>
                  <a:noFill/>
                </a:ln>
                <a:solidFill>
                  <a:srgbClr val="000F9F"/>
                </a:solidFill>
                <a:effectLst/>
                <a:uLnTx/>
                <a:uFillTx/>
                <a:latin typeface="Cambria"/>
                <a:ea typeface="Cambria"/>
                <a:cs typeface="Calibri" panose="020F0502020204030204"/>
              </a:rPr>
              <a:t>Workforce development, Public infrastructure, environmental clean up, affordable housing, community planning, and more</a:t>
            </a:r>
          </a:p>
        </p:txBody>
      </p:sp>
    </p:spTree>
    <p:extLst>
      <p:ext uri="{BB962C8B-B14F-4D97-AF65-F5344CB8AC3E}">
        <p14:creationId xmlns:p14="http://schemas.microsoft.com/office/powerpoint/2010/main" val="176810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A145E-2E35-BCD3-9812-A353505810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8EDB23-5CA3-2B44-5335-77D37A533E81}"/>
              </a:ext>
            </a:extLst>
          </p:cNvPr>
          <p:cNvSpPr>
            <a:spLocks noGrp="1"/>
          </p:cNvSpPr>
          <p:nvPr>
            <p:ph type="title"/>
          </p:nvPr>
        </p:nvSpPr>
        <p:spPr>
          <a:xfrm>
            <a:off x="661470" y="832261"/>
            <a:ext cx="9325575" cy="1058821"/>
          </a:xfrm>
        </p:spPr>
        <p:txBody>
          <a:bodyPr>
            <a:normAutofit/>
          </a:bodyPr>
          <a:lstStyle/>
          <a:p>
            <a:r>
              <a:rPr lang="en-US" sz="4000" b="1" dirty="0">
                <a:solidFill>
                  <a:srgbClr val="000F9F"/>
                </a:solidFill>
                <a:latin typeface="Cambria"/>
                <a:ea typeface="Cambria"/>
              </a:rPr>
              <a:t>Other sources of financing &amp; funding</a:t>
            </a:r>
            <a:endParaRPr lang="en-US" sz="4000" b="1" dirty="0">
              <a:solidFill>
                <a:srgbClr val="000F9F"/>
              </a:solidFill>
              <a:latin typeface="Cambria" panose="02040503050406030204" pitchFamily="18" charset="0"/>
              <a:ea typeface="Cambria"/>
            </a:endParaRPr>
          </a:p>
        </p:txBody>
      </p:sp>
      <p:sp>
        <p:nvSpPr>
          <p:cNvPr id="3" name="Content Placeholder 2">
            <a:extLst>
              <a:ext uri="{FF2B5EF4-FFF2-40B4-BE49-F238E27FC236}">
                <a16:creationId xmlns:a16="http://schemas.microsoft.com/office/drawing/2014/main" id="{97705D59-C6D0-2B92-C1CB-89D5910DE20D}"/>
              </a:ext>
            </a:extLst>
          </p:cNvPr>
          <p:cNvSpPr>
            <a:spLocks noGrp="1"/>
          </p:cNvSpPr>
          <p:nvPr>
            <p:ph idx="1"/>
          </p:nvPr>
        </p:nvSpPr>
        <p:spPr>
          <a:xfrm>
            <a:off x="661470" y="1910391"/>
            <a:ext cx="10696682" cy="4223709"/>
          </a:xfrm>
        </p:spPr>
        <p:txBody>
          <a:bodyPr vert="horz" lIns="91440" tIns="45720" rIns="91440" bIns="45720" rtlCol="0" anchor="t">
            <a:noAutofit/>
          </a:bodyPr>
          <a:lstStyle/>
          <a:p>
            <a:pPr marL="0" indent="0">
              <a:lnSpc>
                <a:spcPct val="100000"/>
              </a:lnSpc>
              <a:spcBef>
                <a:spcPts val="200"/>
              </a:spcBef>
              <a:spcAft>
                <a:spcPts val="200"/>
              </a:spcAft>
              <a:buNone/>
            </a:pPr>
            <a:r>
              <a:rPr lang="en-US" sz="2400" b="1" dirty="0">
                <a:solidFill>
                  <a:srgbClr val="00869E"/>
                </a:solidFill>
                <a:latin typeface="Cambria"/>
                <a:ea typeface="Cambria"/>
              </a:rPr>
              <a:t>Illinois Climate Bank:</a:t>
            </a:r>
            <a:r>
              <a:rPr lang="en-US" sz="2400" b="1" dirty="0">
                <a:solidFill>
                  <a:srgbClr val="00869E"/>
                </a:solidFill>
                <a:latin typeface="Cambria"/>
                <a:ea typeface="Cambria"/>
                <a:cs typeface="+mn-lt"/>
              </a:rPr>
              <a:t> Energy Efficiency Revolving Loan Fund</a:t>
            </a:r>
            <a:endParaRPr lang="en-US" sz="2400" dirty="0">
              <a:solidFill>
                <a:srgbClr val="00869E"/>
              </a:solidFill>
              <a:latin typeface="Calibri" panose="020F0502020204030204"/>
              <a:ea typeface="Calibri"/>
              <a:cs typeface="+mn-lt"/>
            </a:endParaRPr>
          </a:p>
          <a:p>
            <a:pPr indent="0">
              <a:lnSpc>
                <a:spcPct val="100000"/>
              </a:lnSpc>
              <a:spcBef>
                <a:spcPts val="200"/>
              </a:spcBef>
              <a:spcAft>
                <a:spcPts val="200"/>
              </a:spcAft>
            </a:pPr>
            <a:r>
              <a:rPr lang="en-US" sz="2400" b="1" dirty="0">
                <a:solidFill>
                  <a:srgbClr val="000F9F"/>
                </a:solidFill>
                <a:latin typeface="Cambria"/>
                <a:ea typeface="Cambria"/>
                <a:cs typeface="+mn-lt"/>
              </a:rPr>
              <a:t>Bridge Loans </a:t>
            </a:r>
          </a:p>
          <a:p>
            <a:pPr lvl="1" indent="0">
              <a:lnSpc>
                <a:spcPct val="100000"/>
              </a:lnSpc>
              <a:spcBef>
                <a:spcPts val="200"/>
              </a:spcBef>
              <a:spcAft>
                <a:spcPts val="200"/>
              </a:spcAft>
            </a:pPr>
            <a:r>
              <a:rPr lang="en-US" sz="2000" dirty="0">
                <a:solidFill>
                  <a:srgbClr val="000F9F"/>
                </a:solidFill>
                <a:latin typeface="Cambria"/>
                <a:ea typeface="Cambria"/>
                <a:cs typeface="+mn-lt"/>
              </a:rPr>
              <a:t>Financing to fill gaps until other sources of capital (ITC through Direct Pay, ILSFA REC incentives, other)</a:t>
            </a:r>
          </a:p>
          <a:p>
            <a:pPr lvl="1" indent="0">
              <a:lnSpc>
                <a:spcPct val="100000"/>
              </a:lnSpc>
              <a:spcBef>
                <a:spcPts val="200"/>
              </a:spcBef>
              <a:spcAft>
                <a:spcPts val="200"/>
              </a:spcAft>
            </a:pPr>
            <a:r>
              <a:rPr lang="en-US" sz="2000" dirty="0">
                <a:solidFill>
                  <a:srgbClr val="000F9F"/>
                </a:solidFill>
                <a:latin typeface="Cambria"/>
                <a:ea typeface="Cambria"/>
                <a:cs typeface="+mn-lt"/>
              </a:rPr>
              <a:t>Up to $1,000,000; term of 18-24 months</a:t>
            </a:r>
          </a:p>
          <a:p>
            <a:pPr indent="0">
              <a:lnSpc>
                <a:spcPct val="100000"/>
              </a:lnSpc>
              <a:spcBef>
                <a:spcPts val="200"/>
              </a:spcBef>
              <a:spcAft>
                <a:spcPts val="200"/>
              </a:spcAft>
              <a:buFont typeface="Arial" panose="020B0604020202020204" pitchFamily="34" charset="0"/>
              <a:buChar char="•"/>
            </a:pPr>
            <a:r>
              <a:rPr lang="en-US" sz="2400" b="1" dirty="0">
                <a:solidFill>
                  <a:srgbClr val="000F9F"/>
                </a:solidFill>
                <a:latin typeface="Cambria"/>
                <a:ea typeface="Cambria"/>
                <a:cs typeface="+mn-lt"/>
              </a:rPr>
              <a:t>Co-lending and Participation Loans</a:t>
            </a:r>
          </a:p>
          <a:p>
            <a:pPr lvl="1" indent="0">
              <a:lnSpc>
                <a:spcPct val="100000"/>
              </a:lnSpc>
              <a:spcBef>
                <a:spcPts val="200"/>
              </a:spcBef>
              <a:spcAft>
                <a:spcPts val="200"/>
              </a:spcAft>
            </a:pPr>
            <a:r>
              <a:rPr lang="en-US" sz="2000" dirty="0">
                <a:solidFill>
                  <a:srgbClr val="000F9F"/>
                </a:solidFill>
                <a:latin typeface="Cambria"/>
                <a:ea typeface="Cambria"/>
                <a:cs typeface="+mn-lt"/>
              </a:rPr>
              <a:t>Up to $1,000,000; term of up to 7 years</a:t>
            </a:r>
          </a:p>
          <a:p>
            <a:pPr indent="0">
              <a:lnSpc>
                <a:spcPct val="100000"/>
              </a:lnSpc>
              <a:spcBef>
                <a:spcPts val="200"/>
              </a:spcBef>
              <a:spcAft>
                <a:spcPts val="200"/>
              </a:spcAft>
              <a:buFont typeface="Arial" panose="020B0604020202020204" pitchFamily="34" charset="0"/>
              <a:buChar char="•"/>
            </a:pPr>
            <a:r>
              <a:rPr lang="en-US" sz="2400" b="1" dirty="0">
                <a:solidFill>
                  <a:srgbClr val="000F9F"/>
                </a:solidFill>
                <a:latin typeface="Cambria"/>
                <a:ea typeface="Cambria"/>
                <a:cs typeface="+mn-lt"/>
              </a:rPr>
              <a:t>Eligible entities: </a:t>
            </a:r>
            <a:r>
              <a:rPr lang="en-US" sz="2400" dirty="0">
                <a:solidFill>
                  <a:srgbClr val="000F9F"/>
                </a:solidFill>
                <a:latin typeface="Cambria"/>
                <a:ea typeface="Cambria"/>
                <a:cs typeface="+mn-lt"/>
              </a:rPr>
              <a:t>local governments, municipal and cooperative utilities, public school districts, non-profits, and for-profit entities</a:t>
            </a:r>
          </a:p>
          <a:p>
            <a:pPr indent="0">
              <a:lnSpc>
                <a:spcPct val="100000"/>
              </a:lnSpc>
              <a:spcBef>
                <a:spcPts val="200"/>
              </a:spcBef>
              <a:spcAft>
                <a:spcPts val="200"/>
              </a:spcAft>
            </a:pPr>
            <a:r>
              <a:rPr lang="en-US" sz="2400" b="1" dirty="0">
                <a:solidFill>
                  <a:srgbClr val="000F9F"/>
                </a:solidFill>
                <a:latin typeface="Cambria"/>
                <a:ea typeface="Cambria"/>
                <a:cs typeface="+mn-lt"/>
              </a:rPr>
              <a:t>Projects at commercial building that has undergone energy audit</a:t>
            </a:r>
            <a:endParaRPr lang="en-US" sz="2400">
              <a:ea typeface="Calibri" panose="020F0502020204030204"/>
              <a:cs typeface="Calibri" panose="020F0502020204030204"/>
            </a:endParaRPr>
          </a:p>
          <a:p>
            <a:pPr marL="457200" lvl="1" indent="0">
              <a:buNone/>
            </a:pPr>
            <a:endParaRPr lang="en-US" dirty="0">
              <a:solidFill>
                <a:srgbClr val="000F9F"/>
              </a:solidFill>
              <a:latin typeface="Cambria"/>
              <a:ea typeface="Cambria"/>
            </a:endParaRPr>
          </a:p>
        </p:txBody>
      </p:sp>
      <p:pic>
        <p:nvPicPr>
          <p:cNvPr id="7" name="Picture 6">
            <a:extLst>
              <a:ext uri="{FF2B5EF4-FFF2-40B4-BE49-F238E27FC236}">
                <a16:creationId xmlns:a16="http://schemas.microsoft.com/office/drawing/2014/main" id="{1F95E312-E0FE-2799-098E-12D2A6F14E88}"/>
              </a:ext>
            </a:extLst>
          </p:cNvPr>
          <p:cNvPicPr>
            <a:picLocks noChangeAspect="1"/>
          </p:cNvPicPr>
          <p:nvPr/>
        </p:nvPicPr>
        <p:blipFill>
          <a:blip r:embed="rId3"/>
          <a:stretch>
            <a:fillRect/>
          </a:stretch>
        </p:blipFill>
        <p:spPr>
          <a:xfrm>
            <a:off x="838199" y="250548"/>
            <a:ext cx="10692331" cy="912330"/>
          </a:xfrm>
          <a:prstGeom prst="rect">
            <a:avLst/>
          </a:prstGeom>
        </p:spPr>
      </p:pic>
      <p:sp>
        <p:nvSpPr>
          <p:cNvPr id="5" name="Slide Number Placeholder 4">
            <a:extLst>
              <a:ext uri="{FF2B5EF4-FFF2-40B4-BE49-F238E27FC236}">
                <a16:creationId xmlns:a16="http://schemas.microsoft.com/office/drawing/2014/main" id="{64BBAF9A-A99D-6C70-B105-3A99C2CB1E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F567A2-FD9E-644E-A981-4FDBB6C4D4B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379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6DDF1D-6DFB-BA41-B09D-D5474CCEF0C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9905" y="236883"/>
            <a:ext cx="9833428" cy="2809999"/>
          </a:xfrm>
          <a:prstGeom prst="rect">
            <a:avLst/>
          </a:prstGeom>
        </p:spPr>
      </p:pic>
      <p:sp>
        <p:nvSpPr>
          <p:cNvPr id="5" name="Title 1">
            <a:extLst>
              <a:ext uri="{FF2B5EF4-FFF2-40B4-BE49-F238E27FC236}">
                <a16:creationId xmlns:a16="http://schemas.microsoft.com/office/drawing/2014/main" id="{D447F1C0-7C26-CC42-97FB-9E589CB92CE1}"/>
              </a:ext>
            </a:extLst>
          </p:cNvPr>
          <p:cNvSpPr txBox="1">
            <a:spLocks/>
          </p:cNvSpPr>
          <p:nvPr/>
        </p:nvSpPr>
        <p:spPr>
          <a:xfrm>
            <a:off x="2485571" y="3423715"/>
            <a:ext cx="6858000" cy="13259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300" b="1">
                <a:solidFill>
                  <a:srgbClr val="000F9F"/>
                </a:solidFill>
                <a:latin typeface="Cambria" panose="02040503050406030204" pitchFamily="18" charset="0"/>
              </a:rPr>
              <a:t>Q&amp;A</a:t>
            </a:r>
          </a:p>
        </p:txBody>
      </p:sp>
      <p:sp>
        <p:nvSpPr>
          <p:cNvPr id="7" name="Subtitle 2">
            <a:extLst>
              <a:ext uri="{FF2B5EF4-FFF2-40B4-BE49-F238E27FC236}">
                <a16:creationId xmlns:a16="http://schemas.microsoft.com/office/drawing/2014/main" id="{3F7A990D-C114-D041-931C-CCED2732C217}"/>
              </a:ext>
            </a:extLst>
          </p:cNvPr>
          <p:cNvSpPr txBox="1">
            <a:spLocks/>
          </p:cNvSpPr>
          <p:nvPr/>
        </p:nvSpPr>
        <p:spPr>
          <a:xfrm>
            <a:off x="2667000" y="4402132"/>
            <a:ext cx="6858000" cy="1241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0"/>
              </a:spcBef>
              <a:buNone/>
            </a:pPr>
            <a:endParaRPr lang="en-US" sz="2400">
              <a:solidFill>
                <a:srgbClr val="757575"/>
              </a:solidFill>
              <a:latin typeface="Cambria" panose="02040503050406030204" pitchFamily="18" charset="0"/>
            </a:endParaRPr>
          </a:p>
        </p:txBody>
      </p:sp>
    </p:spTree>
    <p:extLst>
      <p:ext uri="{BB962C8B-B14F-4D97-AF65-F5344CB8AC3E}">
        <p14:creationId xmlns:p14="http://schemas.microsoft.com/office/powerpoint/2010/main" val="3213322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1ECDA5-1536-AF4E-A93C-982E397ECC19}"/>
              </a:ext>
            </a:extLst>
          </p:cNvPr>
          <p:cNvPicPr>
            <a:picLocks noChangeAspect="1"/>
          </p:cNvPicPr>
          <p:nvPr/>
        </p:nvPicPr>
        <p:blipFill>
          <a:blip r:embed="rId2"/>
          <a:stretch>
            <a:fillRect/>
          </a:stretch>
        </p:blipFill>
        <p:spPr>
          <a:xfrm>
            <a:off x="181126" y="355732"/>
            <a:ext cx="8019248" cy="684248"/>
          </a:xfrm>
          <a:prstGeom prst="rect">
            <a:avLst/>
          </a:prstGeom>
        </p:spPr>
      </p:pic>
      <p:sp>
        <p:nvSpPr>
          <p:cNvPr id="2" name="Title 1">
            <a:extLst>
              <a:ext uri="{FF2B5EF4-FFF2-40B4-BE49-F238E27FC236}">
                <a16:creationId xmlns:a16="http://schemas.microsoft.com/office/drawing/2014/main" id="{0D18DB5C-2748-BC4D-8758-3FD89D6DCA7D}"/>
              </a:ext>
            </a:extLst>
          </p:cNvPr>
          <p:cNvSpPr>
            <a:spLocks noGrp="1"/>
          </p:cNvSpPr>
          <p:nvPr>
            <p:ph type="title"/>
          </p:nvPr>
        </p:nvSpPr>
        <p:spPr>
          <a:xfrm>
            <a:off x="251356" y="51050"/>
            <a:ext cx="7886700" cy="994172"/>
          </a:xfrm>
        </p:spPr>
        <p:txBody>
          <a:bodyPr>
            <a:normAutofit/>
          </a:bodyPr>
          <a:lstStyle/>
          <a:p>
            <a:r>
              <a:rPr lang="en-US" sz="3000" b="1">
                <a:solidFill>
                  <a:srgbClr val="000F9F"/>
                </a:solidFill>
                <a:latin typeface="Cambria"/>
                <a:ea typeface="Cambria"/>
              </a:rPr>
              <a:t>Contact Information</a:t>
            </a:r>
            <a:endParaRPr lang="en-US" sz="3000" b="1">
              <a:solidFill>
                <a:srgbClr val="000F9F"/>
              </a:solidFill>
              <a:latin typeface="Cambria" panose="02040503050406030204" pitchFamily="18" charset="0"/>
            </a:endParaRPr>
          </a:p>
        </p:txBody>
      </p:sp>
      <p:sp>
        <p:nvSpPr>
          <p:cNvPr id="9" name="Content Placeholder 2">
            <a:extLst>
              <a:ext uri="{FF2B5EF4-FFF2-40B4-BE49-F238E27FC236}">
                <a16:creationId xmlns:a16="http://schemas.microsoft.com/office/drawing/2014/main" id="{38019C0A-1D76-B797-36A6-1CF075E97AA4}"/>
              </a:ext>
            </a:extLst>
          </p:cNvPr>
          <p:cNvSpPr txBox="1">
            <a:spLocks/>
          </p:cNvSpPr>
          <p:nvPr/>
        </p:nvSpPr>
        <p:spPr>
          <a:xfrm>
            <a:off x="699247" y="1810356"/>
            <a:ext cx="10142923" cy="4271363"/>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a:solidFill>
                  <a:srgbClr val="00869E"/>
                </a:solidFill>
                <a:latin typeface="Cambria"/>
                <a:ea typeface="Cambria"/>
              </a:rPr>
              <a:t>Andy Barnes</a:t>
            </a:r>
          </a:p>
          <a:p>
            <a:pPr marL="0" indent="0">
              <a:spcBef>
                <a:spcPts val="0"/>
              </a:spcBef>
              <a:buNone/>
            </a:pPr>
            <a:r>
              <a:rPr lang="en-US" b="1">
                <a:solidFill>
                  <a:srgbClr val="00869E"/>
                </a:solidFill>
                <a:latin typeface="Cambria"/>
                <a:ea typeface="Cambria"/>
              </a:rPr>
              <a:t>Director of Policy &amp; Communications</a:t>
            </a:r>
          </a:p>
          <a:p>
            <a:pPr marL="0" indent="0">
              <a:spcBef>
                <a:spcPts val="0"/>
              </a:spcBef>
              <a:buNone/>
            </a:pPr>
            <a:r>
              <a:rPr lang="en-US" b="1">
                <a:solidFill>
                  <a:srgbClr val="00869E"/>
                </a:solidFill>
                <a:latin typeface="Cambria"/>
                <a:ea typeface="Cambria"/>
              </a:rPr>
              <a:t>Clean Energy Business Network</a:t>
            </a:r>
          </a:p>
          <a:p>
            <a:pPr marL="0" indent="0">
              <a:spcBef>
                <a:spcPts val="0"/>
              </a:spcBef>
              <a:buNone/>
            </a:pPr>
            <a:r>
              <a:rPr lang="en-US" b="1">
                <a:solidFill>
                  <a:srgbClr val="00869E"/>
                </a:solidFill>
                <a:latin typeface="Cambria"/>
                <a:ea typeface="Cambria"/>
                <a:hlinkClick r:id="rId3"/>
              </a:rPr>
              <a:t>abarnes@cebn.org</a:t>
            </a:r>
            <a:r>
              <a:rPr lang="en-US" b="1">
                <a:solidFill>
                  <a:srgbClr val="00869E"/>
                </a:solidFill>
                <a:latin typeface="Cambria"/>
                <a:ea typeface="Cambria"/>
              </a:rPr>
              <a:t> </a:t>
            </a:r>
          </a:p>
          <a:p>
            <a:pPr marL="0" indent="0">
              <a:spcBef>
                <a:spcPts val="0"/>
              </a:spcBef>
              <a:buNone/>
            </a:pPr>
            <a:br>
              <a:rPr lang="en-US" b="1">
                <a:solidFill>
                  <a:srgbClr val="00869E"/>
                </a:solidFill>
                <a:latin typeface="Cambria"/>
                <a:ea typeface="Cambria"/>
              </a:rPr>
            </a:br>
            <a:endParaRPr lang="en-US" b="1">
              <a:solidFill>
                <a:srgbClr val="00869E"/>
              </a:solidFill>
              <a:latin typeface="Cambria"/>
              <a:ea typeface="Cambria"/>
            </a:endParaRPr>
          </a:p>
          <a:p>
            <a:pPr marL="0" indent="0">
              <a:spcBef>
                <a:spcPts val="0"/>
              </a:spcBef>
              <a:buNone/>
            </a:pPr>
            <a:r>
              <a:rPr lang="en-US" b="1">
                <a:solidFill>
                  <a:srgbClr val="00869E"/>
                </a:solidFill>
                <a:latin typeface="Cambria"/>
                <a:ea typeface="Cambria"/>
              </a:rPr>
              <a:t>Sarah Duffy</a:t>
            </a:r>
          </a:p>
          <a:p>
            <a:pPr marL="0" indent="0">
              <a:spcBef>
                <a:spcPts val="0"/>
              </a:spcBef>
              <a:buNone/>
            </a:pPr>
            <a:r>
              <a:rPr lang="en-US" b="1">
                <a:solidFill>
                  <a:srgbClr val="00869E"/>
                </a:solidFill>
                <a:latin typeface="Cambria"/>
                <a:ea typeface="Cambria"/>
              </a:rPr>
              <a:t>Director of External Affairs</a:t>
            </a:r>
          </a:p>
          <a:p>
            <a:pPr marL="0" indent="0">
              <a:spcBef>
                <a:spcPts val="0"/>
              </a:spcBef>
              <a:buNone/>
            </a:pPr>
            <a:r>
              <a:rPr lang="en-US" b="1">
                <a:solidFill>
                  <a:srgbClr val="00869E"/>
                </a:solidFill>
                <a:latin typeface="Cambria"/>
                <a:ea typeface="Cambria"/>
              </a:rPr>
              <a:t>Illinois Power Agency</a:t>
            </a:r>
          </a:p>
          <a:p>
            <a:pPr marL="0" indent="0">
              <a:spcBef>
                <a:spcPts val="0"/>
              </a:spcBef>
              <a:buNone/>
            </a:pPr>
            <a:r>
              <a:rPr lang="en-US" b="1">
                <a:solidFill>
                  <a:srgbClr val="00869E"/>
                </a:solidFill>
                <a:latin typeface="Cambria"/>
                <a:ea typeface="Cambria"/>
                <a:hlinkClick r:id="rId4"/>
              </a:rPr>
              <a:t>sarah.duffy@illinois.gov</a:t>
            </a:r>
            <a:r>
              <a:rPr lang="en-US" b="1">
                <a:solidFill>
                  <a:srgbClr val="00869E"/>
                </a:solidFill>
                <a:latin typeface="Cambria"/>
                <a:ea typeface="Cambria"/>
              </a:rPr>
              <a:t> </a:t>
            </a:r>
          </a:p>
        </p:txBody>
      </p:sp>
    </p:spTree>
    <p:extLst>
      <p:ext uri="{BB962C8B-B14F-4D97-AF65-F5344CB8AC3E}">
        <p14:creationId xmlns:p14="http://schemas.microsoft.com/office/powerpoint/2010/main" val="1980305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9CF5BD-96B7-ABE8-C3AD-AFBAC2313B2B}"/>
              </a:ext>
            </a:extLst>
          </p:cNvPr>
          <p:cNvPicPr>
            <a:picLocks noChangeAspect="1"/>
          </p:cNvPicPr>
          <p:nvPr/>
        </p:nvPicPr>
        <p:blipFill>
          <a:blip r:embed="rId2"/>
          <a:stretch>
            <a:fillRect/>
          </a:stretch>
        </p:blipFill>
        <p:spPr>
          <a:xfrm>
            <a:off x="838199" y="432132"/>
            <a:ext cx="10692331" cy="912330"/>
          </a:xfrm>
          <a:prstGeom prst="rect">
            <a:avLst/>
          </a:prstGeom>
        </p:spPr>
      </p:pic>
      <p:sp>
        <p:nvSpPr>
          <p:cNvPr id="2" name="Title 1">
            <a:extLst>
              <a:ext uri="{FF2B5EF4-FFF2-40B4-BE49-F238E27FC236}">
                <a16:creationId xmlns:a16="http://schemas.microsoft.com/office/drawing/2014/main" id="{0D18DB5C-2748-BC4D-8758-3FD89D6DCA7D}"/>
              </a:ext>
            </a:extLst>
          </p:cNvPr>
          <p:cNvSpPr>
            <a:spLocks noGrp="1"/>
          </p:cNvSpPr>
          <p:nvPr>
            <p:ph type="title"/>
          </p:nvPr>
        </p:nvSpPr>
        <p:spPr>
          <a:xfrm>
            <a:off x="838199" y="136523"/>
            <a:ext cx="7886700" cy="994172"/>
          </a:xfrm>
        </p:spPr>
        <p:txBody>
          <a:bodyPr>
            <a:normAutofit/>
          </a:bodyPr>
          <a:lstStyle/>
          <a:p>
            <a:r>
              <a:rPr lang="en-US" sz="3000" b="1">
                <a:solidFill>
                  <a:srgbClr val="000F9F"/>
                </a:solidFill>
                <a:latin typeface="Cambria" panose="02040503050406030204" pitchFamily="18" charset="0"/>
              </a:rPr>
              <a:t>IPA Power Hour Webinars</a:t>
            </a:r>
          </a:p>
        </p:txBody>
      </p:sp>
      <p:sp>
        <p:nvSpPr>
          <p:cNvPr id="3" name="Content Placeholder 2">
            <a:extLst>
              <a:ext uri="{FF2B5EF4-FFF2-40B4-BE49-F238E27FC236}">
                <a16:creationId xmlns:a16="http://schemas.microsoft.com/office/drawing/2014/main" id="{B4703C54-A043-D04B-BD92-CE07EB092988}"/>
              </a:ext>
            </a:extLst>
          </p:cNvPr>
          <p:cNvSpPr>
            <a:spLocks noGrp="1"/>
          </p:cNvSpPr>
          <p:nvPr>
            <p:ph idx="1"/>
          </p:nvPr>
        </p:nvSpPr>
        <p:spPr>
          <a:xfrm>
            <a:off x="838805" y="1365829"/>
            <a:ext cx="10494734" cy="5184047"/>
          </a:xfrm>
        </p:spPr>
        <p:txBody>
          <a:bodyPr vert="horz" lIns="91440" tIns="45720" rIns="91440" bIns="45720" rtlCol="0" anchor="t">
            <a:normAutofit fontScale="92500" lnSpcReduction="10000"/>
          </a:bodyPr>
          <a:lstStyle/>
          <a:p>
            <a:pPr marL="0" indent="0">
              <a:lnSpc>
                <a:spcPct val="100000"/>
              </a:lnSpc>
              <a:buNone/>
            </a:pPr>
            <a:r>
              <a:rPr lang="en-US" b="1" dirty="0">
                <a:solidFill>
                  <a:srgbClr val="00869E"/>
                </a:solidFill>
                <a:latin typeface="Cambria"/>
                <a:ea typeface="Cambria"/>
              </a:rPr>
              <a:t>Today’s Power Hour: </a:t>
            </a:r>
            <a:endParaRPr lang="en-US" sz="2600" dirty="0">
              <a:solidFill>
                <a:srgbClr val="000F9F"/>
              </a:solidFill>
              <a:latin typeface="Cambria"/>
              <a:ea typeface="Cambria"/>
            </a:endParaRPr>
          </a:p>
          <a:p>
            <a:pPr lvl="1">
              <a:lnSpc>
                <a:spcPct val="100000"/>
              </a:lnSpc>
              <a:buFont typeface="Courier New" panose="020B0604020202020204" pitchFamily="34" charset="0"/>
              <a:buChar char="o"/>
            </a:pPr>
            <a:r>
              <a:rPr lang="en-US" sz="2000" dirty="0">
                <a:solidFill>
                  <a:srgbClr val="000F9F"/>
                </a:solidFill>
                <a:latin typeface="Cambria"/>
                <a:ea typeface="Cambria"/>
              </a:rPr>
              <a:t>This 60-minute webinar will explore major changes to federal clean energy incentives introduced by the recently enacted H.R. 1 ("One Big Beautiful Bill Act" or "OBBBA"). Attendees will gain insight into how the OBBBA could affect clean energy development, how federal tax incentives are scheduled to phase out, and considerations for how the broader clean energy landscape may evolve in response.  </a:t>
            </a:r>
          </a:p>
          <a:p>
            <a:pPr marL="0" indent="0">
              <a:lnSpc>
                <a:spcPct val="100000"/>
              </a:lnSpc>
              <a:buNone/>
            </a:pPr>
            <a:r>
              <a:rPr lang="en-US" b="1" dirty="0">
                <a:solidFill>
                  <a:srgbClr val="00869E"/>
                </a:solidFill>
                <a:latin typeface="Cambria"/>
                <a:ea typeface="Cambria"/>
              </a:rPr>
              <a:t>Power Hour is a series of educational and informative presentations on a wide range of clean energy topics and emerging issues.</a:t>
            </a:r>
          </a:p>
          <a:p>
            <a:pPr lvl="1">
              <a:lnSpc>
                <a:spcPct val="100000"/>
              </a:lnSpc>
              <a:buFont typeface="Courier New" panose="020B0604020202020204" pitchFamily="34" charset="0"/>
              <a:buChar char="o"/>
            </a:pPr>
            <a:r>
              <a:rPr lang="en-US" sz="1800" dirty="0">
                <a:solidFill>
                  <a:srgbClr val="000F9F"/>
                </a:solidFill>
                <a:latin typeface="Cambria"/>
                <a:ea typeface="Cambria"/>
              </a:rPr>
              <a:t>Power Hour webinar series started in 2021.</a:t>
            </a:r>
          </a:p>
          <a:p>
            <a:pPr lvl="1">
              <a:lnSpc>
                <a:spcPct val="100000"/>
              </a:lnSpc>
              <a:buFont typeface="Courier New" panose="020B0604020202020204" pitchFamily="34" charset="0"/>
              <a:buChar char="o"/>
            </a:pPr>
            <a:r>
              <a:rPr lang="en-US" sz="1800" dirty="0">
                <a:solidFill>
                  <a:srgbClr val="000F9F"/>
                </a:solidFill>
                <a:latin typeface="Cambria"/>
                <a:ea typeface="Cambria"/>
              </a:rPr>
              <a:t>To-date, the Agency has hosted 36 Power Hour webinars, garnering over 1,300 attendees and over 2,000 post-webinar views on the IPA YouTube channel.</a:t>
            </a:r>
          </a:p>
          <a:p>
            <a:pPr lvl="1">
              <a:lnSpc>
                <a:spcPct val="100000"/>
              </a:lnSpc>
              <a:buFont typeface="Courier New" panose="020B0604020202020204" pitchFamily="34" charset="0"/>
              <a:buChar char="o"/>
            </a:pPr>
            <a:r>
              <a:rPr lang="en-US" sz="1800" dirty="0">
                <a:solidFill>
                  <a:srgbClr val="000F9F"/>
                </a:solidFill>
                <a:latin typeface="Cambria"/>
                <a:ea typeface="Cambria"/>
              </a:rPr>
              <a:t>Invited energy thought leaders and experts locally and nationally.</a:t>
            </a:r>
          </a:p>
          <a:p>
            <a:pPr marL="342900" lvl="1" indent="0">
              <a:lnSpc>
                <a:spcPct val="100000"/>
              </a:lnSpc>
              <a:buNone/>
            </a:pPr>
            <a:endParaRPr lang="en-US" b="1" dirty="0">
              <a:solidFill>
                <a:srgbClr val="00869E"/>
              </a:solidFill>
              <a:latin typeface="Cambria" panose="02040503050406030204" pitchFamily="18" charset="0"/>
            </a:endParaRPr>
          </a:p>
          <a:p>
            <a:pPr marL="0" lvl="1" indent="0">
              <a:lnSpc>
                <a:spcPct val="100000"/>
              </a:lnSpc>
              <a:buNone/>
            </a:pPr>
            <a:r>
              <a:rPr lang="en-US" b="1" dirty="0">
                <a:solidFill>
                  <a:srgbClr val="00869E"/>
                </a:solidFill>
                <a:latin typeface="Cambria"/>
                <a:ea typeface="Cambria"/>
              </a:rPr>
              <a:t>WEBINAR ARCHIVES: </a:t>
            </a:r>
            <a:r>
              <a:rPr lang="en-US" b="1" dirty="0">
                <a:solidFill>
                  <a:srgbClr val="00869E"/>
                </a:solidFill>
                <a:latin typeface="Cambria"/>
                <a:ea typeface="Cambria"/>
                <a:hlinkClick r:id="rId3"/>
              </a:rPr>
              <a:t>https://ipa.illinois.gov/about-ipa/ipa-events/previous-power-hour-events.html</a:t>
            </a:r>
            <a:endParaRPr lang="en-US" b="1" dirty="0">
              <a:solidFill>
                <a:srgbClr val="00869E"/>
              </a:solidFill>
              <a:latin typeface="Cambria"/>
              <a:ea typeface="Cambria"/>
            </a:endParaRPr>
          </a:p>
          <a:p>
            <a:pPr marL="342900" lvl="1" indent="0">
              <a:lnSpc>
                <a:spcPct val="100000"/>
              </a:lnSpc>
              <a:buNone/>
            </a:pPr>
            <a:endParaRPr lang="en-US" sz="2100" dirty="0">
              <a:solidFill>
                <a:srgbClr val="000F9F"/>
              </a:solidFill>
              <a:latin typeface="Cambria" panose="02040503050406030204" pitchFamily="18" charset="0"/>
            </a:endParaRPr>
          </a:p>
        </p:txBody>
      </p:sp>
      <p:sp>
        <p:nvSpPr>
          <p:cNvPr id="5" name="Slide Number Placeholder 4">
            <a:extLst>
              <a:ext uri="{FF2B5EF4-FFF2-40B4-BE49-F238E27FC236}">
                <a16:creationId xmlns:a16="http://schemas.microsoft.com/office/drawing/2014/main" id="{99552399-8DA0-9D48-86EA-F411FB3013F2}"/>
              </a:ext>
            </a:extLst>
          </p:cNvPr>
          <p:cNvSpPr>
            <a:spLocks noGrp="1"/>
          </p:cNvSpPr>
          <p:nvPr>
            <p:ph type="sldNum" sz="quarter" idx="12"/>
          </p:nvPr>
        </p:nvSpPr>
        <p:spPr/>
        <p:txBody>
          <a:bodyPr/>
          <a:lstStyle/>
          <a:p>
            <a:pPr defTabSz="685800"/>
            <a:fld id="{88F567A2-FD9E-644E-A981-4FDBB6C4D4B7}" type="slidenum">
              <a:rPr lang="en-US" smtClean="0">
                <a:solidFill>
                  <a:prstClr val="black">
                    <a:tint val="75000"/>
                  </a:prstClr>
                </a:solidFill>
                <a:latin typeface="Calibri" panose="020F0502020204030204"/>
              </a:rPr>
              <a:pPr defTabSz="685800"/>
              <a:t>3</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1121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Modern Grid Oct 102623_Page_04">
            <a:extLst>
              <a:ext uri="{FF2B5EF4-FFF2-40B4-BE49-F238E27FC236}">
                <a16:creationId xmlns:a16="http://schemas.microsoft.com/office/drawing/2014/main" id="{FEFAB018-73E5-4EEB-4FFA-122EADA7BA01}"/>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775833" y="236079"/>
            <a:ext cx="10640332" cy="5986698"/>
          </a:xfrm>
          <a:prstGeom prst="rect">
            <a:avLst/>
          </a:prstGeom>
        </p:spPr>
      </p:pic>
    </p:spTree>
    <p:extLst>
      <p:ext uri="{BB962C8B-B14F-4D97-AF65-F5344CB8AC3E}">
        <p14:creationId xmlns:p14="http://schemas.microsoft.com/office/powerpoint/2010/main" val="2109524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A flag and a building with text&#10;&#10;AI-generated content may be incorrect.">
            <a:extLst>
              <a:ext uri="{FF2B5EF4-FFF2-40B4-BE49-F238E27FC236}">
                <a16:creationId xmlns:a16="http://schemas.microsoft.com/office/drawing/2014/main" id="{8985E4B9-49CE-58F5-BA46-C11DADF2E69A}"/>
              </a:ext>
            </a:extLst>
          </p:cNvPr>
          <p:cNvPicPr>
            <a:picLocks noChangeAspect="1"/>
          </p:cNvPicPr>
          <p:nvPr/>
        </p:nvPicPr>
        <p:blipFill>
          <a:blip r:embed="rId3">
            <a:extLst>
              <a:ext uri="{28A0092B-C50C-407E-A947-70E740481C1C}">
                <a14:useLocalDpi xmlns:a14="http://schemas.microsoft.com/office/drawing/2010/main" val="0"/>
              </a:ext>
            </a:extLst>
          </a:blip>
          <a:srcRect t="19"/>
          <a:stretch>
            <a:fillRect/>
          </a:stretch>
        </p:blipFill>
        <p:spPr>
          <a:xfrm>
            <a:off x="20" y="21602"/>
            <a:ext cx="12191980" cy="6856718"/>
          </a:xfrm>
          <a:prstGeom prst="rect">
            <a:avLst/>
          </a:prstGeom>
        </p:spPr>
      </p:pic>
      <p:sp>
        <p:nvSpPr>
          <p:cNvPr id="2" name="Rectangle 1">
            <a:extLst>
              <a:ext uri="{FF2B5EF4-FFF2-40B4-BE49-F238E27FC236}">
                <a16:creationId xmlns:a16="http://schemas.microsoft.com/office/drawing/2014/main" id="{1218D452-D590-EE34-7D53-B5FA2C9A11A1}"/>
              </a:ext>
            </a:extLst>
          </p:cNvPr>
          <p:cNvSpPr/>
          <p:nvPr/>
        </p:nvSpPr>
        <p:spPr>
          <a:xfrm>
            <a:off x="4017524" y="5586761"/>
            <a:ext cx="5918214" cy="702527"/>
          </a:xfrm>
          <a:prstGeom prst="rect">
            <a:avLst/>
          </a:prstGeom>
          <a:solidFill>
            <a:srgbClr val="F3F3F3"/>
          </a:solidFill>
          <a:ln>
            <a:solidFill>
              <a:srgbClr val="F3F3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black and blue text&#10;&#10;AI-generated content may be incorrect.">
            <a:extLst>
              <a:ext uri="{FF2B5EF4-FFF2-40B4-BE49-F238E27FC236}">
                <a16:creationId xmlns:a16="http://schemas.microsoft.com/office/drawing/2014/main" id="{1FDF49C2-4177-2BE5-D6FE-14FE96E17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1684" y="6047164"/>
            <a:ext cx="2039873" cy="484248"/>
          </a:xfrm>
          <a:prstGeom prst="rect">
            <a:avLst/>
          </a:prstGeom>
        </p:spPr>
      </p:pic>
    </p:spTree>
    <p:extLst>
      <p:ext uri="{BB962C8B-B14F-4D97-AF65-F5344CB8AC3E}">
        <p14:creationId xmlns:p14="http://schemas.microsoft.com/office/powerpoint/2010/main" val="3184851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3B73FD-AD00-2BD3-E26F-705D4AD65E5A}"/>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3E4B86F6-3AF5-83C1-CFB0-164EAE3BE28B}"/>
              </a:ext>
            </a:extLst>
          </p:cNvPr>
          <p:cNvGrpSpPr/>
          <p:nvPr/>
        </p:nvGrpSpPr>
        <p:grpSpPr>
          <a:xfrm>
            <a:off x="-1504" y="-348343"/>
            <a:ext cx="12193484" cy="7205061"/>
            <a:chOff x="-1504" y="-348343"/>
            <a:chExt cx="12193484" cy="7205061"/>
          </a:xfrm>
        </p:grpSpPr>
        <p:pic>
          <p:nvPicPr>
            <p:cNvPr id="4" name="Picture 3" descr="A close up of a flag&#10;&#10;AI-generated content may be incorrect.">
              <a:extLst>
                <a:ext uri="{FF2B5EF4-FFF2-40B4-BE49-F238E27FC236}">
                  <a16:creationId xmlns:a16="http://schemas.microsoft.com/office/drawing/2014/main" id="{A7BEA8DF-F02A-DF5E-0E79-A34BBF56B562}"/>
                </a:ext>
              </a:extLst>
            </p:cNvPr>
            <p:cNvPicPr>
              <a:picLocks noChangeAspect="1"/>
            </p:cNvPicPr>
            <p:nvPr/>
          </p:nvPicPr>
          <p:blipFill>
            <a:blip r:embed="rId3">
              <a:extLst>
                <a:ext uri="{28A0092B-C50C-407E-A947-70E740481C1C}">
                  <a14:useLocalDpi xmlns:a14="http://schemas.microsoft.com/office/drawing/2010/main" val="0"/>
                </a:ext>
              </a:extLst>
            </a:blip>
            <a:srcRect t="66666" b="20"/>
            <a:stretch>
              <a:fillRect/>
            </a:stretch>
          </p:blipFill>
          <p:spPr>
            <a:xfrm>
              <a:off x="-1504" y="4572000"/>
              <a:ext cx="12191980" cy="2284718"/>
            </a:xfrm>
            <a:prstGeom prst="rect">
              <a:avLst/>
            </a:prstGeom>
          </p:spPr>
        </p:pic>
        <p:pic>
          <p:nvPicPr>
            <p:cNvPr id="3" name="Picture 2" descr="A close up of a flag&#10;&#10;AI-generated content may be incorrect.">
              <a:extLst>
                <a:ext uri="{FF2B5EF4-FFF2-40B4-BE49-F238E27FC236}">
                  <a16:creationId xmlns:a16="http://schemas.microsoft.com/office/drawing/2014/main" id="{74A4F802-E916-E1EB-C20A-F5E0DC60E214}"/>
                </a:ext>
              </a:extLst>
            </p:cNvPr>
            <p:cNvPicPr>
              <a:picLocks noChangeAspect="1"/>
            </p:cNvPicPr>
            <p:nvPr/>
          </p:nvPicPr>
          <p:blipFill>
            <a:blip r:embed="rId3">
              <a:extLst>
                <a:ext uri="{28A0092B-C50C-407E-A947-70E740481C1C}">
                  <a14:useLocalDpi xmlns:a14="http://schemas.microsoft.com/office/drawing/2010/main" val="0"/>
                </a:ext>
              </a:extLst>
            </a:blip>
            <a:srcRect t="16613" b="9456"/>
            <a:stretch>
              <a:fillRect/>
            </a:stretch>
          </p:blipFill>
          <p:spPr>
            <a:xfrm>
              <a:off x="0" y="-348343"/>
              <a:ext cx="12191980" cy="5070287"/>
            </a:xfrm>
            <a:prstGeom prst="rect">
              <a:avLst/>
            </a:prstGeom>
          </p:spPr>
        </p:pic>
      </p:grpSp>
      <p:sp>
        <p:nvSpPr>
          <p:cNvPr id="8" name="Rectangle 7">
            <a:extLst>
              <a:ext uri="{FF2B5EF4-FFF2-40B4-BE49-F238E27FC236}">
                <a16:creationId xmlns:a16="http://schemas.microsoft.com/office/drawing/2014/main" id="{17B8B489-2B92-2959-F5C8-02A346809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itle 1">
            <a:extLst>
              <a:ext uri="{FF2B5EF4-FFF2-40B4-BE49-F238E27FC236}">
                <a16:creationId xmlns:a16="http://schemas.microsoft.com/office/drawing/2014/main" id="{D7A14809-61F0-7559-7DFD-B6986E87D93B}"/>
              </a:ext>
            </a:extLst>
          </p:cNvPr>
          <p:cNvSpPr>
            <a:spLocks noGrp="1"/>
          </p:cNvSpPr>
          <p:nvPr>
            <p:ph type="title"/>
          </p:nvPr>
        </p:nvSpPr>
        <p:spPr>
          <a:xfrm>
            <a:off x="4433484" y="736599"/>
            <a:ext cx="3141381" cy="1375229"/>
          </a:xfrm>
        </p:spPr>
        <p:txBody>
          <a:bodyPr>
            <a:normAutofit/>
          </a:bodyPr>
          <a:lstStyle/>
          <a:p>
            <a:pPr algn="ctr">
              <a:lnSpc>
                <a:spcPct val="100000"/>
              </a:lnSpc>
              <a:spcBef>
                <a:spcPts val="0"/>
              </a:spcBef>
            </a:pPr>
            <a:r>
              <a:rPr lang="en-US" sz="4500" b="1">
                <a:solidFill>
                  <a:srgbClr val="092655"/>
                </a:solidFill>
                <a:latin typeface="Lato" panose="020F0502020204030203" pitchFamily="34" charset="0"/>
                <a:ea typeface="Lato" panose="020F0502020204030203" pitchFamily="34" charset="0"/>
                <a:cs typeface="Lato" panose="020F0502020204030203" pitchFamily="34" charset="0"/>
              </a:rPr>
              <a:t>Agenda</a:t>
            </a:r>
            <a:endParaRPr lang="en-US" sz="4500">
              <a:solidFill>
                <a:srgbClr val="092655"/>
              </a:solidFill>
              <a:latin typeface="Lato" panose="020F0502020204030203" pitchFamily="34" charset="0"/>
              <a:ea typeface="Lato" panose="020F0502020204030203" pitchFamily="34" charset="0"/>
              <a:cs typeface="Lato" panose="020F0502020204030203" pitchFamily="34" charset="0"/>
            </a:endParaRPr>
          </a:p>
        </p:txBody>
      </p:sp>
      <p:sp>
        <p:nvSpPr>
          <p:cNvPr id="2" name="Content Placeholder 2">
            <a:extLst>
              <a:ext uri="{FF2B5EF4-FFF2-40B4-BE49-F238E27FC236}">
                <a16:creationId xmlns:a16="http://schemas.microsoft.com/office/drawing/2014/main" id="{B9B76A8D-5964-39F3-911F-1D41846DDA5B}"/>
              </a:ext>
            </a:extLst>
          </p:cNvPr>
          <p:cNvSpPr>
            <a:spLocks noGrp="1"/>
          </p:cNvSpPr>
          <p:nvPr>
            <p:ph idx="1"/>
          </p:nvPr>
        </p:nvSpPr>
        <p:spPr>
          <a:xfrm>
            <a:off x="2315184" y="2383277"/>
            <a:ext cx="7782128" cy="2821022"/>
          </a:xfrm>
        </p:spPr>
        <p:txBody>
          <a:bodyPr>
            <a:noAutofit/>
          </a:bodyPr>
          <a:lstStyle/>
          <a:p>
            <a:r>
              <a:rPr lang="en-US" sz="2400" b="1"/>
              <a:t>CEBN Overview</a:t>
            </a:r>
          </a:p>
          <a:p>
            <a:r>
              <a:rPr lang="en-US" sz="2400" b="1"/>
              <a:t>OBBBA Overview</a:t>
            </a:r>
          </a:p>
          <a:p>
            <a:r>
              <a:rPr lang="en-US" sz="2400" b="1"/>
              <a:t>New Energy Tax Credit Timelines under OBBBA</a:t>
            </a:r>
          </a:p>
          <a:p>
            <a:r>
              <a:rPr lang="en-US" sz="2400" b="1"/>
              <a:t>IRS Guidance on Commence Construction</a:t>
            </a:r>
          </a:p>
          <a:p>
            <a:r>
              <a:rPr lang="en-US" sz="2400" b="1"/>
              <a:t>Q&amp;A</a:t>
            </a:r>
          </a:p>
        </p:txBody>
      </p:sp>
      <p:sp>
        <p:nvSpPr>
          <p:cNvPr id="5" name="Rectangle 4">
            <a:extLst>
              <a:ext uri="{FF2B5EF4-FFF2-40B4-BE49-F238E27FC236}">
                <a16:creationId xmlns:a16="http://schemas.microsoft.com/office/drawing/2014/main" id="{FF9BE9FE-3EB3-4099-F389-99055B3DF401}"/>
              </a:ext>
            </a:extLst>
          </p:cNvPr>
          <p:cNvSpPr/>
          <p:nvPr/>
        </p:nvSpPr>
        <p:spPr>
          <a:xfrm>
            <a:off x="9265921" y="6411951"/>
            <a:ext cx="2732792" cy="293649"/>
          </a:xfrm>
          <a:prstGeom prst="rect">
            <a:avLst/>
          </a:prstGeom>
          <a:solidFill>
            <a:srgbClr val="F6F6F6"/>
          </a:solidFill>
          <a:ln>
            <a:solidFill>
              <a:srgbClr val="F6F6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descr="A black and blue text&#10;&#10;AI-generated content may be incorrect.">
            <a:extLst>
              <a:ext uri="{FF2B5EF4-FFF2-40B4-BE49-F238E27FC236}">
                <a16:creationId xmlns:a16="http://schemas.microsoft.com/office/drawing/2014/main" id="{3EF4EC5B-26F8-1A9E-22F4-1F58C6C92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2711" y="6261698"/>
            <a:ext cx="1255066" cy="297942"/>
          </a:xfrm>
          <a:prstGeom prst="rect">
            <a:avLst/>
          </a:prstGeom>
        </p:spPr>
      </p:pic>
    </p:spTree>
    <p:extLst>
      <p:ext uri="{BB962C8B-B14F-4D97-AF65-F5344CB8AC3E}">
        <p14:creationId xmlns:p14="http://schemas.microsoft.com/office/powerpoint/2010/main" val="1662838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l="47" r="34441"/>
          <a:stretch>
            <a:fillRect/>
          </a:stretch>
        </p:blipFill>
        <p:spPr>
          <a:xfrm>
            <a:off x="5570421" y="0"/>
            <a:ext cx="6739119"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2" y="0"/>
            <a:ext cx="6773607" cy="6858000"/>
          </a:xfrm>
          <a:prstGeom prst="rect">
            <a:avLst/>
          </a:prstGeom>
        </p:spPr>
      </p:pic>
      <p:grpSp>
        <p:nvGrpSpPr>
          <p:cNvPr id="29" name="Group 28">
            <a:extLst>
              <a:ext uri="{FF2B5EF4-FFF2-40B4-BE49-F238E27FC236}">
                <a16:creationId xmlns:a16="http://schemas.microsoft.com/office/drawing/2014/main" id="{2960B749-ADE9-41AD-92AE-85E5D12E1F90}"/>
              </a:ext>
            </a:extLst>
          </p:cNvPr>
          <p:cNvGrpSpPr/>
          <p:nvPr/>
        </p:nvGrpSpPr>
        <p:grpSpPr>
          <a:xfrm>
            <a:off x="239924" y="3122739"/>
            <a:ext cx="5382586" cy="2680228"/>
            <a:chOff x="322851" y="3048860"/>
            <a:chExt cx="5382586" cy="2680228"/>
          </a:xfrm>
        </p:grpSpPr>
        <p:pic>
          <p:nvPicPr>
            <p:cNvPr id="2" name="Picture 1">
              <a:extLst>
                <a:ext uri="{FF2B5EF4-FFF2-40B4-BE49-F238E27FC236}">
                  <a16:creationId xmlns:a16="http://schemas.microsoft.com/office/drawing/2014/main" id="{42B065F8-2BC0-478A-86EC-CEFCB5695333}"/>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984952" y="3326455"/>
              <a:ext cx="1200329" cy="1200329"/>
            </a:xfrm>
            <a:prstGeom prst="rect">
              <a:avLst/>
            </a:prstGeom>
          </p:spPr>
        </p:pic>
        <p:pic>
          <p:nvPicPr>
            <p:cNvPr id="4" name="Picture 3">
              <a:extLst>
                <a:ext uri="{FF2B5EF4-FFF2-40B4-BE49-F238E27FC236}">
                  <a16:creationId xmlns:a16="http://schemas.microsoft.com/office/drawing/2014/main" id="{6FD829D7-5BBD-4714-9D8C-C7F7F0FA762A}"/>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22851" y="3048860"/>
              <a:ext cx="1755518" cy="1755518"/>
            </a:xfrm>
            <a:prstGeom prst="rect">
              <a:avLst/>
            </a:prstGeom>
          </p:spPr>
        </p:pic>
        <p:pic>
          <p:nvPicPr>
            <p:cNvPr id="5" name="Picture 4">
              <a:extLst>
                <a:ext uri="{FF2B5EF4-FFF2-40B4-BE49-F238E27FC236}">
                  <a16:creationId xmlns:a16="http://schemas.microsoft.com/office/drawing/2014/main" id="{78DAAABD-E3BD-4628-8F90-EC7620AF43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1669" y="3220260"/>
              <a:ext cx="1435911" cy="1435911"/>
            </a:xfrm>
            <a:prstGeom prst="rect">
              <a:avLst/>
            </a:prstGeom>
          </p:spPr>
        </p:pic>
        <p:sp>
          <p:nvSpPr>
            <p:cNvPr id="6" name="Rectangle 5">
              <a:extLst>
                <a:ext uri="{FF2B5EF4-FFF2-40B4-BE49-F238E27FC236}">
                  <a16:creationId xmlns:a16="http://schemas.microsoft.com/office/drawing/2014/main" id="{A9AEC8E6-5419-44F6-901B-5A463CD29947}"/>
                </a:ext>
              </a:extLst>
            </p:cNvPr>
            <p:cNvSpPr/>
            <p:nvPr/>
          </p:nvSpPr>
          <p:spPr>
            <a:xfrm>
              <a:off x="667611" y="4804378"/>
              <a:ext cx="106599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63350"/>
                  </a:solidFill>
                  <a:effectLst/>
                  <a:uLnTx/>
                  <a:uFillTx/>
                  <a:latin typeface="Lato" panose="020F0502020204030203" pitchFamily="34" charset="0"/>
                  <a:ea typeface="Lato" panose="020F0502020204030203" pitchFamily="34" charset="0"/>
                  <a:cs typeface="Lato" panose="020F0502020204030203" pitchFamily="34" charset="0"/>
                </a:rPr>
                <a:t>Policy Support</a:t>
              </a:r>
            </a:p>
          </p:txBody>
        </p:sp>
        <p:sp>
          <p:nvSpPr>
            <p:cNvPr id="7" name="Rectangle 6">
              <a:extLst>
                <a:ext uri="{FF2B5EF4-FFF2-40B4-BE49-F238E27FC236}">
                  <a16:creationId xmlns:a16="http://schemas.microsoft.com/office/drawing/2014/main" id="{780C80C6-EC20-44D0-9A74-DCC03E36E480}"/>
                </a:ext>
              </a:extLst>
            </p:cNvPr>
            <p:cNvSpPr/>
            <p:nvPr/>
          </p:nvSpPr>
          <p:spPr>
            <a:xfrm>
              <a:off x="1979122" y="4805758"/>
              <a:ext cx="1892333"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63350"/>
                  </a:solidFill>
                  <a:effectLst/>
                  <a:uLnTx/>
                  <a:uFillTx/>
                  <a:latin typeface="Lato" panose="020F0502020204030203" pitchFamily="34" charset="0"/>
                  <a:ea typeface="Lato" panose="020F0502020204030203" pitchFamily="34" charset="0"/>
                  <a:cs typeface="Lato" panose="020F0502020204030203" pitchFamily="34" charset="0"/>
                </a:rPr>
                <a:t>Market &amp; Technology Education</a:t>
              </a:r>
            </a:p>
          </p:txBody>
        </p:sp>
        <p:sp>
          <p:nvSpPr>
            <p:cNvPr id="8" name="Rectangle 7">
              <a:extLst>
                <a:ext uri="{FF2B5EF4-FFF2-40B4-BE49-F238E27FC236}">
                  <a16:creationId xmlns:a16="http://schemas.microsoft.com/office/drawing/2014/main" id="{F73E740B-5AC2-49CE-B69A-FB991089AE9A}"/>
                </a:ext>
              </a:extLst>
            </p:cNvPr>
            <p:cNvSpPr/>
            <p:nvPr/>
          </p:nvSpPr>
          <p:spPr>
            <a:xfrm>
              <a:off x="3492917" y="4805758"/>
              <a:ext cx="221252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63350"/>
                  </a:solidFill>
                  <a:effectLst/>
                  <a:uLnTx/>
                  <a:uFillTx/>
                  <a:latin typeface="Lato" panose="020F0502020204030203" pitchFamily="34" charset="0"/>
                  <a:ea typeface="Lato" panose="020F0502020204030203" pitchFamily="34" charset="0"/>
                  <a:cs typeface="Lato" panose="020F0502020204030203" pitchFamily="34" charset="0"/>
                </a:rPr>
                <a:t>Business Development Assistance</a:t>
              </a:r>
            </a:p>
          </p:txBody>
        </p:sp>
      </p:grpSp>
      <p:sp>
        <p:nvSpPr>
          <p:cNvPr id="9" name="Rectangle 8">
            <a:extLst>
              <a:ext uri="{FF2B5EF4-FFF2-40B4-BE49-F238E27FC236}">
                <a16:creationId xmlns:a16="http://schemas.microsoft.com/office/drawing/2014/main" id="{F59D19F5-6F9C-4F33-A849-CACF70456854}"/>
              </a:ext>
            </a:extLst>
          </p:cNvPr>
          <p:cNvSpPr/>
          <p:nvPr/>
        </p:nvSpPr>
        <p:spPr>
          <a:xfrm>
            <a:off x="584684" y="2257748"/>
            <a:ext cx="428447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63350"/>
                </a:solidFill>
                <a:effectLst/>
                <a:uLnTx/>
                <a:uFillTx/>
                <a:latin typeface="Lato" panose="020F0502020204030203" pitchFamily="34" charset="0"/>
                <a:ea typeface="Lato" panose="020F0502020204030203" pitchFamily="34" charset="0"/>
                <a:cs typeface="Lato" panose="020F0502020204030203" pitchFamily="34" charset="0"/>
              </a:rPr>
              <a:t>The small business voice for the clean energy economy</a:t>
            </a:r>
          </a:p>
        </p:txBody>
      </p:sp>
      <p:pic>
        <p:nvPicPr>
          <p:cNvPr id="26" name="Picture 25">
            <a:extLst>
              <a:ext uri="{FF2B5EF4-FFF2-40B4-BE49-F238E27FC236}">
                <a16:creationId xmlns:a16="http://schemas.microsoft.com/office/drawing/2014/main" id="{18519E96-8304-4B35-BC86-FEE0EEB11C16}"/>
              </a:ext>
            </a:extLst>
          </p:cNvPr>
          <p:cNvPicPr>
            <a:picLocks noChangeAspect="1"/>
          </p:cNvPicPr>
          <p:nvPr/>
        </p:nvPicPr>
        <p:blipFill>
          <a:blip r:embed="rId8"/>
          <a:stretch>
            <a:fillRect/>
          </a:stretch>
        </p:blipFill>
        <p:spPr>
          <a:xfrm>
            <a:off x="707533" y="924336"/>
            <a:ext cx="3458068" cy="820915"/>
          </a:xfrm>
          <a:prstGeom prst="rect">
            <a:avLst/>
          </a:prstGeom>
        </p:spPr>
      </p:pic>
      <p:pic>
        <p:nvPicPr>
          <p:cNvPr id="20" name="Picture 19" descr="A close up of a sign&#10;&#10;Description generated with very high confidence">
            <a:extLst>
              <a:ext uri="{FF2B5EF4-FFF2-40B4-BE49-F238E27FC236}">
                <a16:creationId xmlns:a16="http://schemas.microsoft.com/office/drawing/2014/main" id="{9BE89FD3-CCAC-4B39-B2F2-13F349B2C1EF}"/>
              </a:ext>
            </a:extLst>
          </p:cNvPr>
          <p:cNvPicPr>
            <a:picLocks noChangeAspect="1"/>
          </p:cNvPicPr>
          <p:nvPr/>
        </p:nvPicPr>
        <p:blipFill>
          <a:blip r:embed="rId9" cstate="print">
            <a:biLevel thresh="25000"/>
            <a:alphaModFix amt="20000"/>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a:off x="154026" y="6533899"/>
            <a:ext cx="878412" cy="222375"/>
          </a:xfrm>
          <a:prstGeom prst="rect">
            <a:avLst/>
          </a:prstGeom>
        </p:spPr>
      </p:pic>
      <p:sp>
        <p:nvSpPr>
          <p:cNvPr id="12" name="TextBox 11">
            <a:extLst>
              <a:ext uri="{FF2B5EF4-FFF2-40B4-BE49-F238E27FC236}">
                <a16:creationId xmlns:a16="http://schemas.microsoft.com/office/drawing/2014/main" id="{2387AA35-716F-26BC-AB68-E6F936EB9BFB}"/>
              </a:ext>
            </a:extLst>
          </p:cNvPr>
          <p:cNvSpPr txBox="1"/>
          <p:nvPr/>
        </p:nvSpPr>
        <p:spPr>
          <a:xfrm>
            <a:off x="11149972" y="6533899"/>
            <a:ext cx="88800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22A35"/>
                </a:solidFill>
                <a:effectLst/>
                <a:uLnTx/>
                <a:uFillTx/>
                <a:latin typeface="Franklin Gothic Book" panose="020B0503020102020204" pitchFamily="34" charset="0"/>
                <a:ea typeface="+mn-ea"/>
                <a:cs typeface="+mn-cs"/>
              </a:rPr>
              <a:t>©2025 CEBN</a:t>
            </a:r>
          </a:p>
        </p:txBody>
      </p:sp>
    </p:spTree>
    <p:extLst>
      <p:ext uri="{BB962C8B-B14F-4D97-AF65-F5344CB8AC3E}">
        <p14:creationId xmlns:p14="http://schemas.microsoft.com/office/powerpoint/2010/main" val="1736307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92655"/>
        </a:solidFill>
        <a:effectLst/>
      </p:bgPr>
    </p:bg>
    <p:spTree>
      <p:nvGrpSpPr>
        <p:cNvPr id="1" name="">
          <a:extLst>
            <a:ext uri="{FF2B5EF4-FFF2-40B4-BE49-F238E27FC236}">
              <a16:creationId xmlns:a16="http://schemas.microsoft.com/office/drawing/2014/main" id="{E3884694-511A-4DCF-8934-3A9C4B12EF10}"/>
            </a:ext>
          </a:extLst>
        </p:cNvPr>
        <p:cNvGrpSpPr/>
        <p:nvPr/>
      </p:nvGrpSpPr>
      <p:grpSpPr>
        <a:xfrm>
          <a:off x="0" y="0"/>
          <a:ext cx="0" cy="0"/>
          <a:chOff x="0" y="0"/>
          <a:chExt cx="0" cy="0"/>
        </a:xfrm>
      </p:grpSpPr>
      <p:pic>
        <p:nvPicPr>
          <p:cNvPr id="4" name="Picture 2" descr="President Donald Trump signs the One Big Beautiful Bill Act on the South Lawn of the White House, Friday, July 4, 2025, during the 4th of July picnic. (Official White House Photo by Daniel Torok)">
            <a:extLst>
              <a:ext uri="{FF2B5EF4-FFF2-40B4-BE49-F238E27FC236}">
                <a16:creationId xmlns:a16="http://schemas.microsoft.com/office/drawing/2014/main" id="{3A4161A3-78D8-22CF-CCA9-95BC547EFA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96" r="6903" b="-2"/>
          <a:stretch>
            <a:fillRect/>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9C36211-1DFE-E6FB-9E62-DAEE1E6052D5}"/>
              </a:ext>
            </a:extLst>
          </p:cNvPr>
          <p:cNvSpPr>
            <a:spLocks noGrp="1"/>
          </p:cNvSpPr>
          <p:nvPr>
            <p:ph type="title"/>
          </p:nvPr>
        </p:nvSpPr>
        <p:spPr>
          <a:xfrm>
            <a:off x="598311" y="409733"/>
            <a:ext cx="5497690" cy="1325563"/>
          </a:xfrm>
        </p:spPr>
        <p:txBody>
          <a:bodyPr>
            <a:noAutofit/>
          </a:bodyPr>
          <a:lstStyle/>
          <a:p>
            <a:r>
              <a:rPr lang="en-US" sz="4500" b="1">
                <a:solidFill>
                  <a:schemeClr val="bg1"/>
                </a:solidFill>
                <a:latin typeface="Lato" panose="020F0502020204030203" pitchFamily="34" charset="0"/>
                <a:ea typeface="Lato" panose="020F0502020204030203" pitchFamily="34" charset="0"/>
                <a:cs typeface="Lato" panose="020F0502020204030203" pitchFamily="34" charset="0"/>
              </a:rPr>
              <a:t>The One Big Beautiful Bill Act</a:t>
            </a:r>
          </a:p>
        </p:txBody>
      </p:sp>
      <p:sp>
        <p:nvSpPr>
          <p:cNvPr id="9" name="TextBox 8">
            <a:extLst>
              <a:ext uri="{FF2B5EF4-FFF2-40B4-BE49-F238E27FC236}">
                <a16:creationId xmlns:a16="http://schemas.microsoft.com/office/drawing/2014/main" id="{A64A6CD4-3A21-09F8-4461-7EEA8438F13E}"/>
              </a:ext>
            </a:extLst>
          </p:cNvPr>
          <p:cNvSpPr txBox="1"/>
          <p:nvPr/>
        </p:nvSpPr>
        <p:spPr>
          <a:xfrm>
            <a:off x="598311" y="1860458"/>
            <a:ext cx="4989690" cy="4752135"/>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24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ptos" panose="02110004020202020204"/>
                <a:ea typeface="+mn-ea"/>
                <a:cs typeface="+mn-cs"/>
              </a:rPr>
              <a:t>Signed into law July 4, 2025, OBBBA:</a:t>
            </a:r>
          </a:p>
          <a:p>
            <a:pPr marL="285750" marR="0" lvl="0" indent="-285750" algn="l" defTabSz="914400" rtl="0" eaLnBrk="1" fontAlgn="auto" latinLnBrk="0" hangingPunct="1">
              <a:lnSpc>
                <a:spcPct val="80000"/>
              </a:lnSpc>
              <a:spcBef>
                <a:spcPts val="0"/>
              </a:spcBef>
              <a:spcAft>
                <a:spcPts val="10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ptos" panose="02110004020202020204"/>
                <a:ea typeface="+mn-ea"/>
                <a:cs typeface="+mn-cs"/>
              </a:rPr>
              <a:t>Rapidly eliminates or phases out some energy tax credits.</a:t>
            </a:r>
          </a:p>
          <a:p>
            <a:pPr marL="285750" marR="0" lvl="0" indent="-285750" algn="l" defTabSz="914400" rtl="0" eaLnBrk="1" fontAlgn="auto" latinLnBrk="0" hangingPunct="1">
              <a:lnSpc>
                <a:spcPct val="80000"/>
              </a:lnSpc>
              <a:spcBef>
                <a:spcPts val="0"/>
              </a:spcBef>
              <a:spcAft>
                <a:spcPts val="10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ptos" panose="02110004020202020204"/>
                <a:ea typeface="+mn-ea"/>
                <a:cs typeface="+mn-cs"/>
              </a:rPr>
              <a:t>Leaves others relatively untouched.</a:t>
            </a:r>
          </a:p>
          <a:p>
            <a:pPr marL="285750" marR="0" lvl="0" indent="-285750" algn="l" defTabSz="914400" rtl="0" eaLnBrk="1" fontAlgn="auto" latinLnBrk="0" hangingPunct="1">
              <a:lnSpc>
                <a:spcPct val="80000"/>
              </a:lnSpc>
              <a:spcBef>
                <a:spcPts val="0"/>
              </a:spcBef>
              <a:spcAft>
                <a:spcPts val="10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ptos" panose="02110004020202020204"/>
                <a:ea typeface="+mn-ea"/>
                <a:cs typeface="+mn-cs"/>
              </a:rPr>
              <a:t>Restricts involvement of “foreign entities of concern.”</a:t>
            </a:r>
          </a:p>
          <a:p>
            <a:pPr marL="285750" marR="0" lvl="0" indent="-285750" algn="l" defTabSz="914400" rtl="0" eaLnBrk="1" fontAlgn="auto" latinLnBrk="0" hangingPunct="1">
              <a:lnSpc>
                <a:spcPct val="80000"/>
              </a:lnSpc>
              <a:spcBef>
                <a:spcPts val="0"/>
              </a:spcBef>
              <a:spcAft>
                <a:spcPts val="10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ptos" panose="02110004020202020204"/>
                <a:ea typeface="+mn-ea"/>
                <a:cs typeface="+mn-cs"/>
              </a:rPr>
              <a:t>Maintains transferability.</a:t>
            </a:r>
          </a:p>
          <a:p>
            <a:pPr marL="285750" marR="0" lvl="0" indent="-285750" algn="l" defTabSz="914400" rtl="0" eaLnBrk="1" fontAlgn="auto" latinLnBrk="0" hangingPunct="1">
              <a:lnSpc>
                <a:spcPct val="80000"/>
              </a:lnSpc>
              <a:spcBef>
                <a:spcPts val="0"/>
              </a:spcBef>
              <a:spcAft>
                <a:spcPts val="10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ptos" panose="02110004020202020204"/>
                <a:ea typeface="+mn-ea"/>
                <a:cs typeface="+mn-cs"/>
              </a:rPr>
              <a:t>Permanently restores Sec. 174 R&amp;D deduction.</a:t>
            </a:r>
          </a:p>
          <a:p>
            <a:pPr marL="0" marR="0" lvl="0" indent="0" algn="l" defTabSz="914400" rtl="0" eaLnBrk="1" fontAlgn="auto" latinLnBrk="0" hangingPunct="1">
              <a:lnSpc>
                <a:spcPct val="80000"/>
              </a:lnSpc>
              <a:spcBef>
                <a:spcPts val="1200"/>
              </a:spcBef>
              <a:spcAft>
                <a:spcPts val="10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ptos" panose="02110004020202020204"/>
                <a:ea typeface="+mn-ea"/>
                <a:cs typeface="+mn-cs"/>
              </a:rPr>
              <a:t>Visit our </a:t>
            </a:r>
            <a:r>
              <a:rPr kumimoji="0" lang="en-US" sz="2400" b="0" i="0" u="none" strike="noStrike" kern="1200" cap="none" spc="0" normalizeH="0" baseline="0" noProof="0">
                <a:ln>
                  <a:noFill/>
                </a:ln>
                <a:solidFill>
                  <a:srgbClr val="FFFFFF"/>
                </a:solidFill>
                <a:effectLst/>
                <a:uLnTx/>
                <a:uFillTx/>
                <a:latin typeface="Aptos" panose="02110004020202020204"/>
                <a:ea typeface="+mn-ea"/>
                <a:cs typeface="+mn-cs"/>
                <a:hlinkClick r:id="rId4">
                  <a:extLst>
                    <a:ext uri="{A12FA001-AC4F-418D-AE19-62706E023703}">
                      <ahyp:hlinkClr xmlns:ahyp="http://schemas.microsoft.com/office/drawing/2018/hyperlinkcolor" val="tx"/>
                    </a:ext>
                  </a:extLst>
                </a:hlinkClick>
              </a:rPr>
              <a:t>Tax Package Resource Center</a:t>
            </a:r>
            <a:r>
              <a:rPr kumimoji="0" lang="en-US" sz="2400" b="0" i="0" u="none" strike="noStrike" kern="1200" cap="none" spc="0" normalizeH="0" baseline="0" noProof="0">
                <a:ln>
                  <a:noFill/>
                </a:ln>
                <a:solidFill>
                  <a:srgbClr val="FFFFFF"/>
                </a:solidFill>
                <a:effectLst/>
                <a:uLnTx/>
                <a:uFillTx/>
                <a:latin typeface="Aptos" panose="02110004020202020204"/>
                <a:ea typeface="+mn-ea"/>
                <a:cs typeface="+mn-cs"/>
              </a:rPr>
              <a:t> to learn more.</a:t>
            </a:r>
          </a:p>
        </p:txBody>
      </p:sp>
      <p:sp>
        <p:nvSpPr>
          <p:cNvPr id="6" name="TextBox 5">
            <a:extLst>
              <a:ext uri="{FF2B5EF4-FFF2-40B4-BE49-F238E27FC236}">
                <a16:creationId xmlns:a16="http://schemas.microsoft.com/office/drawing/2014/main" id="{C610387E-641F-D2B2-B42C-D1E79F1CD61C}"/>
              </a:ext>
            </a:extLst>
          </p:cNvPr>
          <p:cNvSpPr txBox="1"/>
          <p:nvPr/>
        </p:nvSpPr>
        <p:spPr>
          <a:xfrm>
            <a:off x="6197790" y="6487733"/>
            <a:ext cx="200841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7EAED"/>
                </a:solidFill>
                <a:effectLst/>
                <a:uLnTx/>
                <a:uFillTx/>
                <a:latin typeface="Franklin Gothic Book" panose="020B0503020102020204" pitchFamily="34" charset="0"/>
                <a:ea typeface="+mn-ea"/>
                <a:cs typeface="+mn-cs"/>
              </a:rPr>
              <a:t>Photo: White House Gallery</a:t>
            </a:r>
          </a:p>
        </p:txBody>
      </p:sp>
    </p:spTree>
    <p:extLst>
      <p:ext uri="{BB962C8B-B14F-4D97-AF65-F5344CB8AC3E}">
        <p14:creationId xmlns:p14="http://schemas.microsoft.com/office/powerpoint/2010/main" val="3534012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4DDC4D1-4C20-E056-8D17-1999F257A934}"/>
              </a:ext>
            </a:extLst>
          </p:cNvPr>
          <p:cNvGraphicFramePr>
            <a:graphicFrameLocks noGrp="1"/>
          </p:cNvGraphicFramePr>
          <p:nvPr/>
        </p:nvGraphicFramePr>
        <p:xfrm>
          <a:off x="607791" y="2219820"/>
          <a:ext cx="11120171" cy="4114800"/>
        </p:xfrm>
        <a:graphic>
          <a:graphicData uri="http://schemas.openxmlformats.org/drawingml/2006/table">
            <a:tbl>
              <a:tblPr firstRow="1" firstCol="1" bandRow="1">
                <a:tableStyleId>{5940675A-B579-460E-94D1-54222C63F5DA}</a:tableStyleId>
              </a:tblPr>
              <a:tblGrid>
                <a:gridCol w="3439211">
                  <a:extLst>
                    <a:ext uri="{9D8B030D-6E8A-4147-A177-3AD203B41FA5}">
                      <a16:colId xmlns:a16="http://schemas.microsoft.com/office/drawing/2014/main" val="3939860017"/>
                    </a:ext>
                  </a:extLst>
                </a:gridCol>
                <a:gridCol w="3840480">
                  <a:extLst>
                    <a:ext uri="{9D8B030D-6E8A-4147-A177-3AD203B41FA5}">
                      <a16:colId xmlns:a16="http://schemas.microsoft.com/office/drawing/2014/main" val="89059625"/>
                    </a:ext>
                  </a:extLst>
                </a:gridCol>
                <a:gridCol w="3840480">
                  <a:extLst>
                    <a:ext uri="{9D8B030D-6E8A-4147-A177-3AD203B41FA5}">
                      <a16:colId xmlns:a16="http://schemas.microsoft.com/office/drawing/2014/main" val="443612333"/>
                    </a:ext>
                  </a:extLst>
                </a:gridCol>
              </a:tblGrid>
              <a:tr h="457200">
                <a:tc>
                  <a:txBody>
                    <a:bodyPr/>
                    <a:lstStyle/>
                    <a:p>
                      <a:pPr marL="0" marR="0" algn="ctr">
                        <a:lnSpc>
                          <a:spcPct val="115000"/>
                        </a:lnSpc>
                        <a:spcAft>
                          <a:spcPts val="800"/>
                        </a:spcAft>
                        <a:buNone/>
                      </a:pPr>
                      <a:r>
                        <a:rPr lang="en-US" sz="1800" b="1" kern="100">
                          <a:solidFill>
                            <a:schemeClr val="bg1"/>
                          </a:solidFill>
                          <a:effectLst/>
                        </a:rPr>
                        <a:t>TAX CREDIT</a:t>
                      </a:r>
                      <a:endParaRPr lang="en-US" sz="2000" b="1"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a:txBody>
                    <a:bodyPr/>
                    <a:lstStyle/>
                    <a:p>
                      <a:pPr marL="0" marR="0" algn="ctr">
                        <a:lnSpc>
                          <a:spcPct val="115000"/>
                        </a:lnSpc>
                        <a:spcAft>
                          <a:spcPts val="800"/>
                        </a:spcAft>
                        <a:buNone/>
                      </a:pPr>
                      <a:r>
                        <a:rPr lang="en-US" sz="1800" b="1" kern="100">
                          <a:solidFill>
                            <a:schemeClr val="bg1"/>
                          </a:solidFill>
                          <a:effectLst/>
                        </a:rPr>
                        <a:t>PREVIOUS TIMELINE</a:t>
                      </a:r>
                      <a:endParaRPr lang="en-US" sz="2000" b="1"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a:txBody>
                    <a:bodyPr/>
                    <a:lstStyle/>
                    <a:p>
                      <a:pPr marL="0" marR="0" algn="ctr">
                        <a:lnSpc>
                          <a:spcPct val="115000"/>
                        </a:lnSpc>
                        <a:spcAft>
                          <a:spcPts val="800"/>
                        </a:spcAft>
                        <a:buNone/>
                      </a:pPr>
                      <a:r>
                        <a:rPr lang="en-US" sz="1800" b="1" kern="100">
                          <a:solidFill>
                            <a:schemeClr val="bg1"/>
                          </a:solidFill>
                          <a:effectLst/>
                        </a:rPr>
                        <a:t>NEW TIMELINE</a:t>
                      </a:r>
                      <a:endParaRPr lang="en-US" sz="2000" b="1"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extLst>
                  <a:ext uri="{0D108BD9-81ED-4DB2-BD59-A6C34878D82A}">
                    <a16:rowId xmlns:a16="http://schemas.microsoft.com/office/drawing/2014/main" val="2642269757"/>
                  </a:ext>
                </a:extLst>
              </a:tr>
              <a:tr h="457200">
                <a:tc>
                  <a:txBody>
                    <a:bodyPr/>
                    <a:lstStyle/>
                    <a:p>
                      <a:pPr marL="0" marR="0">
                        <a:lnSpc>
                          <a:spcPct val="115000"/>
                        </a:lnSpc>
                        <a:spcAft>
                          <a:spcPts val="800"/>
                        </a:spcAft>
                        <a:buNone/>
                      </a:pPr>
                      <a:r>
                        <a:rPr lang="en-US" sz="1800" b="1" kern="100">
                          <a:solidFill>
                            <a:schemeClr val="bg1"/>
                          </a:solidFill>
                          <a:effectLst/>
                        </a:rPr>
                        <a:t>25E - Used EVs</a:t>
                      </a:r>
                      <a:endParaRPr lang="en-US" sz="2000" b="1"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a:txBody>
                    <a:bodyPr/>
                    <a:lstStyle/>
                    <a:p>
                      <a:pPr marL="0" marR="0" indent="8890">
                        <a:lnSpc>
                          <a:spcPct val="115000"/>
                        </a:lnSpc>
                        <a:spcAft>
                          <a:spcPts val="800"/>
                        </a:spcAft>
                        <a:buNone/>
                      </a:pPr>
                      <a:r>
                        <a:rPr lang="en-US" sz="1800" kern="100">
                          <a:solidFill>
                            <a:schemeClr val="tx1"/>
                          </a:solidFill>
                          <a:effectLst/>
                        </a:rPr>
                        <a:t>Vehicle acquired by </a:t>
                      </a:r>
                      <a:r>
                        <a:rPr lang="en-US" sz="1800" b="1" kern="100">
                          <a:solidFill>
                            <a:schemeClr val="tx1"/>
                          </a:solidFill>
                          <a:effectLst/>
                        </a:rPr>
                        <a:t>Dec. 31, 2032</a:t>
                      </a:r>
                      <a:endParaRPr lang="en-US" sz="20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D2D8"/>
                    </a:solidFill>
                  </a:tcPr>
                </a:tc>
                <a:tc>
                  <a:txBody>
                    <a:bodyPr/>
                    <a:lstStyle/>
                    <a:p>
                      <a:pPr marL="0" marR="0">
                        <a:lnSpc>
                          <a:spcPct val="115000"/>
                        </a:lnSpc>
                        <a:spcAft>
                          <a:spcPts val="800"/>
                        </a:spcAft>
                        <a:buNone/>
                      </a:pPr>
                      <a:r>
                        <a:rPr lang="en-US" sz="1800" kern="100">
                          <a:solidFill>
                            <a:schemeClr val="tx1"/>
                          </a:solidFill>
                          <a:effectLst/>
                        </a:rPr>
                        <a:t>Vehicle acquired by </a:t>
                      </a:r>
                      <a:r>
                        <a:rPr lang="en-US" sz="1800" b="1" kern="100">
                          <a:solidFill>
                            <a:schemeClr val="tx1"/>
                          </a:solidFill>
                          <a:effectLst/>
                        </a:rPr>
                        <a:t>Sep. 30,</a:t>
                      </a:r>
                      <a:r>
                        <a:rPr lang="en-US" sz="1800" b="0" kern="100">
                          <a:solidFill>
                            <a:schemeClr val="tx1"/>
                          </a:solidFill>
                          <a:effectLst/>
                        </a:rPr>
                        <a:t> </a:t>
                      </a:r>
                      <a:r>
                        <a:rPr lang="en-US" sz="1800" b="1" kern="100">
                          <a:solidFill>
                            <a:schemeClr val="tx1"/>
                          </a:solidFill>
                          <a:effectLst/>
                        </a:rPr>
                        <a:t>2025</a:t>
                      </a:r>
                      <a:endParaRPr lang="en-US" sz="20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alpha val="50000"/>
                      </a:srgbClr>
                    </a:solidFill>
                  </a:tcPr>
                </a:tc>
                <a:extLst>
                  <a:ext uri="{0D108BD9-81ED-4DB2-BD59-A6C34878D82A}">
                    <a16:rowId xmlns:a16="http://schemas.microsoft.com/office/drawing/2014/main" val="3706179768"/>
                  </a:ext>
                </a:extLst>
              </a:tr>
              <a:tr h="457200">
                <a:tc>
                  <a:txBody>
                    <a:bodyPr/>
                    <a:lstStyle/>
                    <a:p>
                      <a:pPr marL="0" marR="0">
                        <a:lnSpc>
                          <a:spcPct val="115000"/>
                        </a:lnSpc>
                        <a:spcAft>
                          <a:spcPts val="800"/>
                        </a:spcAft>
                        <a:buNone/>
                      </a:pPr>
                      <a:r>
                        <a:rPr lang="en-US" sz="1800" b="1" kern="100">
                          <a:solidFill>
                            <a:schemeClr val="bg1"/>
                          </a:solidFill>
                          <a:effectLst/>
                        </a:rPr>
                        <a:t>30D - New EVs</a:t>
                      </a:r>
                      <a:endParaRPr lang="en-US" sz="2000" b="1"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a:txBody>
                    <a:bodyPr/>
                    <a:lstStyle/>
                    <a:p>
                      <a:pPr marL="0" marR="0">
                        <a:lnSpc>
                          <a:spcPct val="115000"/>
                        </a:lnSpc>
                        <a:spcAft>
                          <a:spcPts val="800"/>
                        </a:spcAft>
                        <a:buNone/>
                      </a:pPr>
                      <a:r>
                        <a:rPr lang="en-US" sz="1800" kern="100">
                          <a:solidFill>
                            <a:schemeClr val="tx1"/>
                          </a:solidFill>
                          <a:effectLst/>
                        </a:rPr>
                        <a:t>Vehicle acquired by </a:t>
                      </a:r>
                      <a:r>
                        <a:rPr lang="en-US" sz="1800" b="1" kern="100">
                          <a:solidFill>
                            <a:schemeClr val="tx1"/>
                          </a:solidFill>
                          <a:effectLst/>
                        </a:rPr>
                        <a:t>Dec. 31, 2032</a:t>
                      </a:r>
                      <a:endParaRPr lang="en-US" sz="20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7EAED"/>
                    </a:solidFill>
                  </a:tcPr>
                </a:tc>
                <a:tc>
                  <a:txBody>
                    <a:bodyPr/>
                    <a:lstStyle/>
                    <a:p>
                      <a:pPr marL="0" marR="0">
                        <a:lnSpc>
                          <a:spcPct val="115000"/>
                        </a:lnSpc>
                        <a:spcAft>
                          <a:spcPts val="800"/>
                        </a:spcAft>
                        <a:buNone/>
                      </a:pPr>
                      <a:r>
                        <a:rPr lang="en-US" sz="1800" kern="100">
                          <a:solidFill>
                            <a:schemeClr val="tx1"/>
                          </a:solidFill>
                          <a:effectLst/>
                        </a:rPr>
                        <a:t>Vehicle acquired by </a:t>
                      </a:r>
                      <a:r>
                        <a:rPr lang="en-US" sz="1800" b="1" kern="100">
                          <a:solidFill>
                            <a:schemeClr val="tx1"/>
                          </a:solidFill>
                          <a:effectLst/>
                        </a:rPr>
                        <a:t>Sep. 30, 2025</a:t>
                      </a:r>
                      <a:endParaRPr lang="en-US" sz="20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alpha val="50000"/>
                      </a:srgbClr>
                    </a:solidFill>
                  </a:tcPr>
                </a:tc>
                <a:extLst>
                  <a:ext uri="{0D108BD9-81ED-4DB2-BD59-A6C34878D82A}">
                    <a16:rowId xmlns:a16="http://schemas.microsoft.com/office/drawing/2014/main" val="1962180350"/>
                  </a:ext>
                </a:extLst>
              </a:tr>
              <a:tr h="457200">
                <a:tc>
                  <a:txBody>
                    <a:bodyPr/>
                    <a:lstStyle/>
                    <a:p>
                      <a:pPr marL="0" marR="0">
                        <a:lnSpc>
                          <a:spcPct val="115000"/>
                        </a:lnSpc>
                        <a:spcAft>
                          <a:spcPts val="800"/>
                        </a:spcAft>
                        <a:buNone/>
                      </a:pPr>
                      <a:r>
                        <a:rPr lang="en-US" sz="1800" b="1" kern="100">
                          <a:solidFill>
                            <a:schemeClr val="bg1"/>
                          </a:solidFill>
                          <a:effectLst/>
                        </a:rPr>
                        <a:t>30C - EV charging infrastructure</a:t>
                      </a:r>
                      <a:endParaRPr lang="en-US" sz="2000" b="1"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a:txBody>
                    <a:bodyPr/>
                    <a:lstStyle/>
                    <a:p>
                      <a:pPr marL="0" marR="0">
                        <a:lnSpc>
                          <a:spcPct val="115000"/>
                        </a:lnSpc>
                        <a:spcAft>
                          <a:spcPts val="800"/>
                        </a:spcAft>
                        <a:buNone/>
                      </a:pPr>
                      <a:r>
                        <a:rPr lang="en-US" sz="1800" kern="100">
                          <a:solidFill>
                            <a:schemeClr val="tx1"/>
                          </a:solidFill>
                          <a:effectLst/>
                        </a:rPr>
                        <a:t>Placed in service by </a:t>
                      </a:r>
                      <a:r>
                        <a:rPr lang="en-US" sz="1800" b="1" kern="100">
                          <a:solidFill>
                            <a:schemeClr val="tx1"/>
                          </a:solidFill>
                          <a:effectLst/>
                        </a:rPr>
                        <a:t>Dec. 31, 2032</a:t>
                      </a:r>
                      <a:endParaRPr lang="en-US" sz="20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D2D8"/>
                    </a:solidFill>
                  </a:tcPr>
                </a:tc>
                <a:tc>
                  <a:txBody>
                    <a:bodyPr/>
                    <a:lstStyle/>
                    <a:p>
                      <a:pPr marL="0" marR="0">
                        <a:lnSpc>
                          <a:spcPct val="115000"/>
                        </a:lnSpc>
                        <a:spcAft>
                          <a:spcPts val="800"/>
                        </a:spcAft>
                        <a:buNone/>
                      </a:pPr>
                      <a:r>
                        <a:rPr lang="en-US" sz="1800" kern="100">
                          <a:solidFill>
                            <a:schemeClr val="tx1"/>
                          </a:solidFill>
                          <a:effectLst/>
                        </a:rPr>
                        <a:t>Placed in service by </a:t>
                      </a:r>
                      <a:r>
                        <a:rPr lang="en-US" sz="1800" b="1" kern="100">
                          <a:solidFill>
                            <a:schemeClr val="tx1"/>
                          </a:solidFill>
                          <a:effectLst/>
                        </a:rPr>
                        <a:t>June 30, 2026</a:t>
                      </a:r>
                      <a:endParaRPr lang="en-US" sz="20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alpha val="50000"/>
                      </a:srgbClr>
                    </a:solidFill>
                  </a:tcPr>
                </a:tc>
                <a:extLst>
                  <a:ext uri="{0D108BD9-81ED-4DB2-BD59-A6C34878D82A}">
                    <a16:rowId xmlns:a16="http://schemas.microsoft.com/office/drawing/2014/main" val="2933010581"/>
                  </a:ext>
                </a:extLst>
              </a:tr>
              <a:tr h="457200">
                <a:tc>
                  <a:txBody>
                    <a:bodyPr/>
                    <a:lstStyle/>
                    <a:p>
                      <a:pPr marL="0" marR="0">
                        <a:lnSpc>
                          <a:spcPct val="115000"/>
                        </a:lnSpc>
                        <a:spcAft>
                          <a:spcPts val="800"/>
                        </a:spcAft>
                        <a:buNone/>
                      </a:pPr>
                      <a:r>
                        <a:rPr lang="en-US" sz="1800" b="1" kern="100">
                          <a:solidFill>
                            <a:schemeClr val="bg1"/>
                          </a:solidFill>
                          <a:effectLst/>
                        </a:rPr>
                        <a:t>45W - Commercial EVs</a:t>
                      </a:r>
                      <a:endParaRPr lang="en-US" sz="2000" b="1"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a:txBody>
                    <a:bodyPr/>
                    <a:lstStyle/>
                    <a:p>
                      <a:pPr marL="0" marR="0">
                        <a:lnSpc>
                          <a:spcPct val="115000"/>
                        </a:lnSpc>
                        <a:spcAft>
                          <a:spcPts val="800"/>
                        </a:spcAft>
                        <a:buNone/>
                      </a:pPr>
                      <a:r>
                        <a:rPr lang="en-US" sz="1800" kern="100">
                          <a:solidFill>
                            <a:schemeClr val="tx1"/>
                          </a:solidFill>
                          <a:effectLst/>
                        </a:rPr>
                        <a:t>Vehicle acquired by </a:t>
                      </a:r>
                      <a:r>
                        <a:rPr lang="en-US" sz="1800" b="1" kern="100">
                          <a:solidFill>
                            <a:schemeClr val="tx1"/>
                          </a:solidFill>
                          <a:effectLst/>
                        </a:rPr>
                        <a:t>Dec. 31, 2032</a:t>
                      </a:r>
                      <a:endParaRPr lang="en-US" sz="20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7EAED"/>
                    </a:solidFill>
                  </a:tcPr>
                </a:tc>
                <a:tc>
                  <a:txBody>
                    <a:bodyPr/>
                    <a:lstStyle/>
                    <a:p>
                      <a:pPr marL="0" marR="0">
                        <a:lnSpc>
                          <a:spcPct val="115000"/>
                        </a:lnSpc>
                        <a:spcAft>
                          <a:spcPts val="800"/>
                        </a:spcAft>
                        <a:buNone/>
                      </a:pPr>
                      <a:r>
                        <a:rPr lang="en-US" sz="1800" kern="100">
                          <a:solidFill>
                            <a:schemeClr val="tx1"/>
                          </a:solidFill>
                          <a:effectLst/>
                        </a:rPr>
                        <a:t>Vehicle acquired by </a:t>
                      </a:r>
                      <a:r>
                        <a:rPr lang="en-US" sz="1800" b="1" kern="100">
                          <a:solidFill>
                            <a:schemeClr val="tx1"/>
                          </a:solidFill>
                          <a:effectLst/>
                        </a:rPr>
                        <a:t>Sep. 30, 2025</a:t>
                      </a:r>
                      <a:endParaRPr lang="en-US" sz="20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alpha val="50000"/>
                      </a:srgbClr>
                    </a:solidFill>
                  </a:tcPr>
                </a:tc>
                <a:extLst>
                  <a:ext uri="{0D108BD9-81ED-4DB2-BD59-A6C34878D82A}">
                    <a16:rowId xmlns:a16="http://schemas.microsoft.com/office/drawing/2014/main" val="1302802471"/>
                  </a:ext>
                </a:extLst>
              </a:tr>
              <a:tr h="457200">
                <a:tc>
                  <a:txBody>
                    <a:bodyPr/>
                    <a:lstStyle/>
                    <a:p>
                      <a:pPr marL="0" marR="0">
                        <a:lnSpc>
                          <a:spcPct val="115000"/>
                        </a:lnSpc>
                        <a:spcAft>
                          <a:spcPts val="800"/>
                        </a:spcAft>
                        <a:buNone/>
                      </a:pPr>
                      <a:r>
                        <a:rPr lang="en-US" sz="1800" b="1" kern="100">
                          <a:solidFill>
                            <a:schemeClr val="bg1"/>
                          </a:solidFill>
                          <a:effectLst/>
                        </a:rPr>
                        <a:t>25C - EE Home Improvement</a:t>
                      </a:r>
                      <a:endParaRPr lang="en-US" sz="2000" b="1"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a:txBody>
                    <a:bodyPr/>
                    <a:lstStyle/>
                    <a:p>
                      <a:pPr marL="0" marR="0">
                        <a:lnSpc>
                          <a:spcPct val="115000"/>
                        </a:lnSpc>
                        <a:spcAft>
                          <a:spcPts val="800"/>
                        </a:spcAft>
                        <a:buNone/>
                      </a:pPr>
                      <a:r>
                        <a:rPr lang="en-US" sz="1800" kern="100">
                          <a:solidFill>
                            <a:schemeClr val="tx1"/>
                          </a:solidFill>
                          <a:effectLst/>
                        </a:rPr>
                        <a:t>Placed in service by </a:t>
                      </a:r>
                      <a:r>
                        <a:rPr lang="en-US" sz="1800" b="1" kern="100">
                          <a:solidFill>
                            <a:schemeClr val="tx1"/>
                          </a:solidFill>
                          <a:effectLst/>
                        </a:rPr>
                        <a:t>Dec. 31, 2032</a:t>
                      </a:r>
                      <a:endParaRPr lang="en-US" sz="20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D2D8"/>
                    </a:solidFill>
                  </a:tcPr>
                </a:tc>
                <a:tc>
                  <a:txBody>
                    <a:bodyPr/>
                    <a:lstStyle/>
                    <a:p>
                      <a:pPr marL="0" marR="0">
                        <a:lnSpc>
                          <a:spcPct val="115000"/>
                        </a:lnSpc>
                        <a:spcAft>
                          <a:spcPts val="800"/>
                        </a:spcAft>
                        <a:buNone/>
                      </a:pPr>
                      <a:r>
                        <a:rPr lang="en-US" sz="1800" kern="100">
                          <a:solidFill>
                            <a:schemeClr val="tx1"/>
                          </a:solidFill>
                          <a:effectLst/>
                        </a:rPr>
                        <a:t>Placed in service by </a:t>
                      </a:r>
                      <a:r>
                        <a:rPr lang="en-US" sz="1800" b="1" kern="100">
                          <a:solidFill>
                            <a:schemeClr val="tx1"/>
                          </a:solidFill>
                          <a:effectLst/>
                        </a:rPr>
                        <a:t>Dec. 31, 2025</a:t>
                      </a:r>
                      <a:endParaRPr lang="en-US" sz="20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alpha val="50000"/>
                      </a:srgbClr>
                    </a:solidFill>
                  </a:tcPr>
                </a:tc>
                <a:extLst>
                  <a:ext uri="{0D108BD9-81ED-4DB2-BD59-A6C34878D82A}">
                    <a16:rowId xmlns:a16="http://schemas.microsoft.com/office/drawing/2014/main" val="1025683105"/>
                  </a:ext>
                </a:extLst>
              </a:tr>
              <a:tr h="457200">
                <a:tc>
                  <a:txBody>
                    <a:bodyPr/>
                    <a:lstStyle/>
                    <a:p>
                      <a:pPr marL="0" marR="0">
                        <a:lnSpc>
                          <a:spcPct val="115000"/>
                        </a:lnSpc>
                        <a:spcAft>
                          <a:spcPts val="800"/>
                        </a:spcAft>
                        <a:buNone/>
                      </a:pPr>
                      <a:r>
                        <a:rPr lang="en-US" sz="1800" b="1" kern="100">
                          <a:solidFill>
                            <a:schemeClr val="bg1"/>
                          </a:solidFill>
                          <a:effectLst/>
                        </a:rPr>
                        <a:t>25D - Residential Clean Energy</a:t>
                      </a:r>
                      <a:endParaRPr lang="en-US" sz="2000" b="1"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a:txBody>
                    <a:bodyPr/>
                    <a:lstStyle/>
                    <a:p>
                      <a:pPr marL="0" marR="0">
                        <a:lnSpc>
                          <a:spcPct val="115000"/>
                        </a:lnSpc>
                        <a:spcAft>
                          <a:spcPts val="800"/>
                        </a:spcAft>
                        <a:buNone/>
                      </a:pPr>
                      <a:r>
                        <a:rPr lang="en-US" sz="1800" kern="100">
                          <a:solidFill>
                            <a:schemeClr val="tx1"/>
                          </a:solidFill>
                          <a:effectLst/>
                        </a:rPr>
                        <a:t>Placed in service by </a:t>
                      </a:r>
                      <a:r>
                        <a:rPr lang="en-US" sz="1800" b="1" kern="100">
                          <a:solidFill>
                            <a:schemeClr val="tx1"/>
                          </a:solidFill>
                          <a:effectLst/>
                        </a:rPr>
                        <a:t>Dec. 31, 2034</a:t>
                      </a:r>
                      <a:endParaRPr lang="en-US" sz="20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7EAED"/>
                    </a:solidFill>
                  </a:tcPr>
                </a:tc>
                <a:tc>
                  <a:txBody>
                    <a:bodyPr/>
                    <a:lstStyle/>
                    <a:p>
                      <a:pPr marL="0" marR="0">
                        <a:lnSpc>
                          <a:spcPct val="115000"/>
                        </a:lnSpc>
                        <a:spcAft>
                          <a:spcPts val="800"/>
                        </a:spcAft>
                        <a:buNone/>
                      </a:pPr>
                      <a:r>
                        <a:rPr lang="en-US" sz="1800" kern="100">
                          <a:solidFill>
                            <a:schemeClr val="tx1"/>
                          </a:solidFill>
                          <a:effectLst/>
                        </a:rPr>
                        <a:t>Expenditures made by </a:t>
                      </a:r>
                      <a:r>
                        <a:rPr lang="en-US" sz="1800" b="1" kern="100">
                          <a:solidFill>
                            <a:schemeClr val="tx1"/>
                          </a:solidFill>
                          <a:effectLst/>
                        </a:rPr>
                        <a:t>Dec. 31, 2025</a:t>
                      </a:r>
                      <a:endParaRPr lang="en-US" sz="20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alpha val="50000"/>
                      </a:srgbClr>
                    </a:solidFill>
                  </a:tcPr>
                </a:tc>
                <a:extLst>
                  <a:ext uri="{0D108BD9-81ED-4DB2-BD59-A6C34878D82A}">
                    <a16:rowId xmlns:a16="http://schemas.microsoft.com/office/drawing/2014/main" val="785745299"/>
                  </a:ext>
                </a:extLst>
              </a:tr>
              <a:tr h="457200">
                <a:tc>
                  <a:txBody>
                    <a:bodyPr/>
                    <a:lstStyle/>
                    <a:p>
                      <a:pPr marL="0" marR="0">
                        <a:lnSpc>
                          <a:spcPct val="115000"/>
                        </a:lnSpc>
                        <a:spcAft>
                          <a:spcPts val="800"/>
                        </a:spcAft>
                        <a:buNone/>
                      </a:pPr>
                      <a:r>
                        <a:rPr lang="en-US" sz="1800" b="1" kern="100">
                          <a:solidFill>
                            <a:schemeClr val="bg1"/>
                          </a:solidFill>
                          <a:effectLst/>
                        </a:rPr>
                        <a:t>45L - New EE Home</a:t>
                      </a:r>
                      <a:endParaRPr lang="en-US" sz="2000" b="1"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a:txBody>
                    <a:bodyPr/>
                    <a:lstStyle/>
                    <a:p>
                      <a:pPr marL="0" marR="0">
                        <a:lnSpc>
                          <a:spcPct val="115000"/>
                        </a:lnSpc>
                        <a:spcAft>
                          <a:spcPts val="800"/>
                        </a:spcAft>
                        <a:buNone/>
                      </a:pPr>
                      <a:r>
                        <a:rPr lang="en-US" sz="1800" kern="100">
                          <a:solidFill>
                            <a:schemeClr val="tx1"/>
                          </a:solidFill>
                          <a:effectLst/>
                        </a:rPr>
                        <a:t>Home acquired by </a:t>
                      </a:r>
                      <a:r>
                        <a:rPr lang="en-US" sz="1800" b="1" kern="100">
                          <a:solidFill>
                            <a:schemeClr val="tx1"/>
                          </a:solidFill>
                          <a:effectLst/>
                        </a:rPr>
                        <a:t>Dec. 31, 2032</a:t>
                      </a:r>
                      <a:endParaRPr lang="en-US" sz="20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D2D8"/>
                    </a:solidFill>
                  </a:tcPr>
                </a:tc>
                <a:tc>
                  <a:txBody>
                    <a:bodyPr/>
                    <a:lstStyle/>
                    <a:p>
                      <a:pPr marL="0" marR="0">
                        <a:lnSpc>
                          <a:spcPct val="115000"/>
                        </a:lnSpc>
                        <a:spcAft>
                          <a:spcPts val="800"/>
                        </a:spcAft>
                        <a:buNone/>
                      </a:pPr>
                      <a:r>
                        <a:rPr lang="en-US" sz="1800" kern="100">
                          <a:solidFill>
                            <a:schemeClr val="tx1"/>
                          </a:solidFill>
                          <a:effectLst/>
                        </a:rPr>
                        <a:t>Home acquired by </a:t>
                      </a:r>
                      <a:r>
                        <a:rPr lang="en-US" sz="1800" b="1" kern="100">
                          <a:solidFill>
                            <a:schemeClr val="tx1"/>
                          </a:solidFill>
                          <a:effectLst/>
                        </a:rPr>
                        <a:t>June 30, 2026</a:t>
                      </a:r>
                      <a:endParaRPr lang="en-US" sz="20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alpha val="50000"/>
                      </a:srgbClr>
                    </a:solidFill>
                  </a:tcPr>
                </a:tc>
                <a:extLst>
                  <a:ext uri="{0D108BD9-81ED-4DB2-BD59-A6C34878D82A}">
                    <a16:rowId xmlns:a16="http://schemas.microsoft.com/office/drawing/2014/main" val="558560530"/>
                  </a:ext>
                </a:extLst>
              </a:tr>
              <a:tr h="457200">
                <a:tc>
                  <a:txBody>
                    <a:bodyPr/>
                    <a:lstStyle/>
                    <a:p>
                      <a:pPr marL="0" marR="0">
                        <a:lnSpc>
                          <a:spcPct val="115000"/>
                        </a:lnSpc>
                        <a:spcAft>
                          <a:spcPts val="800"/>
                        </a:spcAft>
                        <a:buNone/>
                      </a:pPr>
                      <a:r>
                        <a:rPr lang="en-US" sz="1800" b="1" kern="1200">
                          <a:solidFill>
                            <a:schemeClr val="bg1"/>
                          </a:solidFill>
                          <a:effectLst/>
                        </a:rPr>
                        <a:t>179D – EE Commercial Building</a:t>
                      </a:r>
                      <a:endParaRPr lang="en-US" sz="2000" b="1"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92655"/>
                    </a:solidFill>
                  </a:tcPr>
                </a:tc>
                <a:tc>
                  <a:txBody>
                    <a:bodyPr/>
                    <a:lstStyle/>
                    <a:p>
                      <a:pPr marL="0" marR="0">
                        <a:lnSpc>
                          <a:spcPct val="115000"/>
                        </a:lnSpc>
                        <a:spcAft>
                          <a:spcPts val="800"/>
                        </a:spcAft>
                        <a:buNone/>
                      </a:pPr>
                      <a:r>
                        <a:rPr lang="en-US" sz="1800" kern="1200">
                          <a:solidFill>
                            <a:schemeClr val="tx1"/>
                          </a:solidFill>
                          <a:effectLst/>
                        </a:rPr>
                        <a:t>Construction begins by </a:t>
                      </a:r>
                      <a:r>
                        <a:rPr lang="en-US" sz="1800" b="1" kern="1200">
                          <a:solidFill>
                            <a:schemeClr val="tx1"/>
                          </a:solidFill>
                          <a:effectLst/>
                        </a:rPr>
                        <a:t>Dec. 31, 2032</a:t>
                      </a:r>
                      <a:endParaRPr lang="en-US" sz="20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7EAED"/>
                    </a:solidFill>
                  </a:tcPr>
                </a:tc>
                <a:tc>
                  <a:txBody>
                    <a:bodyPr/>
                    <a:lstStyle/>
                    <a:p>
                      <a:pPr marL="0" marR="0">
                        <a:lnSpc>
                          <a:spcPct val="115000"/>
                        </a:lnSpc>
                        <a:spcAft>
                          <a:spcPts val="800"/>
                        </a:spcAft>
                        <a:buNone/>
                      </a:pPr>
                      <a:r>
                        <a:rPr lang="en-US" sz="1800" kern="100">
                          <a:solidFill>
                            <a:schemeClr val="tx1"/>
                          </a:solidFill>
                          <a:effectLst/>
                        </a:rPr>
                        <a:t>Construction begins by </a:t>
                      </a:r>
                      <a:r>
                        <a:rPr lang="en-US" sz="1800" b="1" kern="100">
                          <a:solidFill>
                            <a:schemeClr val="tx1"/>
                          </a:solidFill>
                          <a:effectLst/>
                        </a:rPr>
                        <a:t>June 30, 2026</a:t>
                      </a:r>
                      <a:endParaRPr lang="en-US" sz="1800" b="1" kern="100">
                        <a:solidFill>
                          <a:schemeClr val="tx1"/>
                        </a:solidFill>
                        <a:effectLst/>
                        <a:latin typeface="+mn-lt"/>
                        <a:ea typeface="Aptos" panose="020B0004020202020204" pitchFamily="34" charset="0"/>
                        <a:cs typeface="Arial" panose="020B0604020202020204" pitchFamily="34"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alpha val="50000"/>
                      </a:srgbClr>
                    </a:solidFill>
                  </a:tcPr>
                </a:tc>
                <a:extLst>
                  <a:ext uri="{0D108BD9-81ED-4DB2-BD59-A6C34878D82A}">
                    <a16:rowId xmlns:a16="http://schemas.microsoft.com/office/drawing/2014/main" val="787285085"/>
                  </a:ext>
                </a:extLst>
              </a:tr>
            </a:tbl>
          </a:graphicData>
        </a:graphic>
      </p:graphicFrame>
      <p:sp>
        <p:nvSpPr>
          <p:cNvPr id="8" name="Title 1">
            <a:extLst>
              <a:ext uri="{FF2B5EF4-FFF2-40B4-BE49-F238E27FC236}">
                <a16:creationId xmlns:a16="http://schemas.microsoft.com/office/drawing/2014/main" id="{DB7AB3C1-DCD9-5CD5-D905-60B181C8F3C3}"/>
              </a:ext>
            </a:extLst>
          </p:cNvPr>
          <p:cNvSpPr>
            <a:spLocks noGrp="1"/>
          </p:cNvSpPr>
          <p:nvPr>
            <p:ph type="title"/>
          </p:nvPr>
        </p:nvSpPr>
        <p:spPr>
          <a:xfrm>
            <a:off x="535915" y="134375"/>
            <a:ext cx="11120171" cy="1308066"/>
          </a:xfrm>
        </p:spPr>
        <p:txBody>
          <a:bodyPr>
            <a:normAutofit/>
          </a:bodyPr>
          <a:lstStyle/>
          <a:p>
            <a:pPr>
              <a:lnSpc>
                <a:spcPct val="100000"/>
              </a:lnSpc>
              <a:spcBef>
                <a:spcPts val="0"/>
              </a:spcBef>
            </a:pPr>
            <a:r>
              <a:rPr lang="en-US" sz="4500" b="1">
                <a:solidFill>
                  <a:srgbClr val="092655"/>
                </a:solidFill>
                <a:latin typeface="Lato" panose="020F0502020204030203" pitchFamily="34" charset="0"/>
                <a:ea typeface="Lato" panose="020F0502020204030203" pitchFamily="34" charset="0"/>
                <a:cs typeface="Lato" panose="020F0502020204030203" pitchFamily="34" charset="0"/>
              </a:rPr>
              <a:t>Consumer-Facing Credits</a:t>
            </a:r>
            <a:endParaRPr lang="en-US" sz="4500">
              <a:solidFill>
                <a:srgbClr val="092655"/>
              </a:solidFill>
              <a:latin typeface="Lato" panose="020F0502020204030203" pitchFamily="34" charset="0"/>
              <a:ea typeface="Lato"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72651AB1-9376-6475-8F05-21E972B5F0EB}"/>
              </a:ext>
            </a:extLst>
          </p:cNvPr>
          <p:cNvSpPr txBox="1"/>
          <p:nvPr/>
        </p:nvSpPr>
        <p:spPr>
          <a:xfrm>
            <a:off x="785589" y="1203686"/>
            <a:ext cx="65423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92655"/>
                </a:solidFill>
                <a:effectLst/>
                <a:uLnTx/>
                <a:uFillTx/>
                <a:latin typeface="Lato" panose="020F0502020204030203" pitchFamily="34" charset="0"/>
                <a:ea typeface="Lato" panose="020F0502020204030203" pitchFamily="34" charset="0"/>
                <a:cs typeface="Lato" panose="020F0502020204030203" pitchFamily="34" charset="0"/>
              </a:rPr>
              <a:t>Residential, commercial, and vehicle credits eliminated within 6-12 months.</a:t>
            </a:r>
            <a:endParaRPr kumimoji="0" lang="en-US" sz="2200" b="0" i="0" u="none" strike="noStrike" kern="1200" cap="none" spc="0" normalizeH="0" baseline="0" noProof="0">
              <a:ln>
                <a:noFill/>
              </a:ln>
              <a:solidFill>
                <a:prstClr val="black"/>
              </a:solidFill>
              <a:effectLst/>
              <a:uLnTx/>
              <a:uFillTx/>
              <a:latin typeface="Aptos" panose="02110004020202020204"/>
              <a:ea typeface="+mn-ea"/>
              <a:cs typeface="+mn-cs"/>
            </a:endParaRPr>
          </a:p>
        </p:txBody>
      </p:sp>
      <p:graphicFrame>
        <p:nvGraphicFramePr>
          <p:cNvPr id="11" name="Table 10">
            <a:extLst>
              <a:ext uri="{FF2B5EF4-FFF2-40B4-BE49-F238E27FC236}">
                <a16:creationId xmlns:a16="http://schemas.microsoft.com/office/drawing/2014/main" id="{F404DCD1-D6F0-5927-4D2D-6F82D62EB822}"/>
              </a:ext>
            </a:extLst>
          </p:cNvPr>
          <p:cNvGraphicFramePr>
            <a:graphicFrameLocks noGrp="1"/>
          </p:cNvGraphicFramePr>
          <p:nvPr/>
        </p:nvGraphicFramePr>
        <p:xfrm>
          <a:off x="9854222" y="1039931"/>
          <a:ext cx="1873740" cy="933196"/>
        </p:xfrm>
        <a:graphic>
          <a:graphicData uri="http://schemas.openxmlformats.org/drawingml/2006/table">
            <a:tbl>
              <a:tblPr firstRow="1" firstCol="1" bandRow="1">
                <a:tableStyleId>{5C22544A-7EE6-4342-B048-85BDC9FD1C3A}</a:tableStyleId>
              </a:tblPr>
              <a:tblGrid>
                <a:gridCol w="1873740">
                  <a:extLst>
                    <a:ext uri="{9D8B030D-6E8A-4147-A177-3AD203B41FA5}">
                      <a16:colId xmlns:a16="http://schemas.microsoft.com/office/drawing/2014/main" val="3269131102"/>
                    </a:ext>
                  </a:extLst>
                </a:gridCol>
              </a:tblGrid>
              <a:tr h="210312">
                <a:tc>
                  <a:txBody>
                    <a:bodyPr/>
                    <a:lstStyle/>
                    <a:p>
                      <a:pPr marL="0" marR="0" algn="l">
                        <a:lnSpc>
                          <a:spcPct val="115000"/>
                        </a:lnSpc>
                        <a:spcAft>
                          <a:spcPts val="800"/>
                        </a:spcAft>
                        <a:buNone/>
                        <a:tabLst>
                          <a:tab pos="1809750" algn="l"/>
                        </a:tabLst>
                      </a:pPr>
                      <a:r>
                        <a:rPr lang="en-US" sz="1400" b="1" kern="100">
                          <a:solidFill>
                            <a:schemeClr val="tx1"/>
                          </a:solidFill>
                          <a:effectLst/>
                        </a:rPr>
                        <a:t>Rapid elimination</a:t>
                      </a:r>
                      <a:endParaRPr lang="en-US" sz="16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alpha val="50000"/>
                      </a:srgbClr>
                    </a:solidFill>
                  </a:tcPr>
                </a:tc>
                <a:extLst>
                  <a:ext uri="{0D108BD9-81ED-4DB2-BD59-A6C34878D82A}">
                    <a16:rowId xmlns:a16="http://schemas.microsoft.com/office/drawing/2014/main" val="2375297622"/>
                  </a:ext>
                </a:extLst>
              </a:tr>
              <a:tr h="210312">
                <a:tc>
                  <a:txBody>
                    <a:bodyPr/>
                    <a:lstStyle/>
                    <a:p>
                      <a:pPr marL="0" marR="0" algn="l">
                        <a:lnSpc>
                          <a:spcPct val="115000"/>
                        </a:lnSpc>
                        <a:spcAft>
                          <a:spcPts val="800"/>
                        </a:spcAft>
                        <a:buNone/>
                        <a:tabLst>
                          <a:tab pos="1809750" algn="l"/>
                        </a:tabLst>
                      </a:pPr>
                      <a:r>
                        <a:rPr lang="en-US" sz="1400" b="1" kern="100">
                          <a:solidFill>
                            <a:schemeClr val="tx1"/>
                          </a:solidFill>
                          <a:effectLst/>
                        </a:rPr>
                        <a:t>Condensed deadline</a:t>
                      </a:r>
                      <a:endParaRPr lang="en-US" sz="16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537634707"/>
                  </a:ext>
                </a:extLst>
              </a:tr>
              <a:tr h="210312">
                <a:tc>
                  <a:txBody>
                    <a:bodyPr/>
                    <a:lstStyle/>
                    <a:p>
                      <a:pPr marL="0" marR="0" algn="l">
                        <a:lnSpc>
                          <a:spcPct val="115000"/>
                        </a:lnSpc>
                        <a:spcAft>
                          <a:spcPts val="800"/>
                        </a:spcAft>
                        <a:buNone/>
                        <a:tabLst>
                          <a:tab pos="1809750" algn="l"/>
                        </a:tabLst>
                      </a:pPr>
                      <a:r>
                        <a:rPr lang="en-US" sz="1400" b="1" kern="100">
                          <a:solidFill>
                            <a:schemeClr val="tx1"/>
                          </a:solidFill>
                          <a:effectLst/>
                        </a:rPr>
                        <a:t>Untouched</a:t>
                      </a:r>
                      <a:endParaRPr lang="en-US" sz="16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2351505303"/>
                  </a:ext>
                </a:extLst>
              </a:tr>
              <a:tr h="210312">
                <a:tc>
                  <a:txBody>
                    <a:bodyPr/>
                    <a:lstStyle/>
                    <a:p>
                      <a:pPr marL="0" marR="0" algn="l">
                        <a:lnSpc>
                          <a:spcPct val="115000"/>
                        </a:lnSpc>
                        <a:spcAft>
                          <a:spcPts val="800"/>
                        </a:spcAft>
                        <a:buNone/>
                        <a:tabLst>
                          <a:tab pos="1809750" algn="l"/>
                        </a:tabLst>
                      </a:pPr>
                      <a:r>
                        <a:rPr lang="en-US" sz="1400" b="1" kern="100">
                          <a:solidFill>
                            <a:schemeClr val="tx1"/>
                          </a:solidFill>
                          <a:effectLst/>
                        </a:rPr>
                        <a:t>Extended</a:t>
                      </a:r>
                      <a:endParaRPr lang="en-US" sz="1600" b="1"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3070223242"/>
                  </a:ext>
                </a:extLst>
              </a:tr>
            </a:tbl>
          </a:graphicData>
        </a:graphic>
      </p:graphicFrame>
      <p:sp>
        <p:nvSpPr>
          <p:cNvPr id="12" name="TextBox 11">
            <a:extLst>
              <a:ext uri="{FF2B5EF4-FFF2-40B4-BE49-F238E27FC236}">
                <a16:creationId xmlns:a16="http://schemas.microsoft.com/office/drawing/2014/main" id="{4D9CCFD9-A6FE-6EFE-6574-99BF877F1897}"/>
              </a:ext>
            </a:extLst>
          </p:cNvPr>
          <p:cNvSpPr txBox="1"/>
          <p:nvPr/>
        </p:nvSpPr>
        <p:spPr>
          <a:xfrm>
            <a:off x="10842745" y="6508181"/>
            <a:ext cx="885217"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50000"/>
                    <a:lumOff val="50000"/>
                  </a:prstClr>
                </a:solidFill>
                <a:effectLst/>
                <a:uLnTx/>
                <a:uFillTx/>
                <a:latin typeface="Franklin Gothic Book" panose="020B0503020102020204" pitchFamily="34" charset="0"/>
                <a:ea typeface="+mn-ea"/>
                <a:cs typeface="+mn-cs"/>
              </a:rPr>
              <a:t>©2025 CEBN</a:t>
            </a:r>
          </a:p>
        </p:txBody>
      </p:sp>
    </p:spTree>
    <p:extLst>
      <p:ext uri="{BB962C8B-B14F-4D97-AF65-F5344CB8AC3E}">
        <p14:creationId xmlns:p14="http://schemas.microsoft.com/office/powerpoint/2010/main" val="26142622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levate template ">
  <a:themeElements>
    <a:clrScheme name="Elevate">
      <a:dk1>
        <a:srgbClr val="000000"/>
      </a:dk1>
      <a:lt1>
        <a:srgbClr val="FFFFFF"/>
      </a:lt1>
      <a:dk2>
        <a:srgbClr val="396377"/>
      </a:dk2>
      <a:lt2>
        <a:srgbClr val="E6E6E6"/>
      </a:lt2>
      <a:accent1>
        <a:srgbClr val="FF9210"/>
      </a:accent1>
      <a:accent2>
        <a:srgbClr val="3C9C70"/>
      </a:accent2>
      <a:accent3>
        <a:srgbClr val="444444"/>
      </a:accent3>
      <a:accent4>
        <a:srgbClr val="FFFFFF"/>
      </a:accent4>
      <a:accent5>
        <a:srgbClr val="FFFFFF"/>
      </a:accent5>
      <a:accent6>
        <a:srgbClr val="FFFFFF"/>
      </a:accent6>
      <a:hlink>
        <a:srgbClr val="00000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814ECE51-3B92-4385-B236-B0CD03C9C9E4}" vid="{15417E08-4B14-4749-B38E-202E28073A64}"/>
    </a:ext>
  </a:extLst>
</a:theme>
</file>

<file path=ppt/theme/theme3.xml><?xml version="1.0" encoding="utf-8"?>
<a:theme xmlns:a="http://schemas.openxmlformats.org/drawingml/2006/main" name="1_Office Theme">
  <a:themeElements>
    <a:clrScheme name="Custom 1">
      <a:dk1>
        <a:srgbClr val="000000"/>
      </a:dk1>
      <a:lt1>
        <a:srgbClr val="FFFFFF"/>
      </a:lt1>
      <a:dk2>
        <a:srgbClr val="18244D"/>
      </a:dk2>
      <a:lt2>
        <a:srgbClr val="FFFEFE"/>
      </a:lt2>
      <a:accent1>
        <a:srgbClr val="FE643B"/>
      </a:accent1>
      <a:accent2>
        <a:srgbClr val="FF7D5B"/>
      </a:accent2>
      <a:accent3>
        <a:srgbClr val="346DC8"/>
      </a:accent3>
      <a:accent4>
        <a:srgbClr val="04A7FF"/>
      </a:accent4>
      <a:accent5>
        <a:srgbClr val="F9DE74"/>
      </a:accent5>
      <a:accent6>
        <a:srgbClr val="59B27B"/>
      </a:accent6>
      <a:hlink>
        <a:srgbClr val="0A3A6B"/>
      </a:hlink>
      <a:folHlink>
        <a:srgbClr val="82CAFF"/>
      </a:folHlink>
    </a:clrScheme>
    <a:fontScheme name="Nexamp_Lexend_Custom">
      <a:majorFont>
        <a:latin typeface="Lexend SemiBold"/>
        <a:ea typeface=""/>
        <a:cs typeface=""/>
      </a:majorFont>
      <a:minorFont>
        <a:latin typeface="Lexen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a:noFill/>
        </a:ln>
        <a:effectLst>
          <a:outerShdw blurRad="12700" dist="12700" dir="5400000" algn="ctr" rotWithShape="0">
            <a:srgbClr val="000000">
              <a:alpha val="20000"/>
            </a:srgbClr>
          </a:outerShdw>
        </a:effectLst>
      </a:spPr>
      <a:bodyPr lIns="180000" rtlCol="0" anchor="ctr"/>
      <a:lstStyle>
        <a:defPPr algn="l">
          <a:defRPr sz="2200" dirty="0"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8">
      <a:dk1>
        <a:srgbClr val="000000"/>
      </a:dk1>
      <a:lt1>
        <a:srgbClr val="FFFFFF"/>
      </a:lt1>
      <a:dk2>
        <a:srgbClr val="18244D"/>
      </a:dk2>
      <a:lt2>
        <a:srgbClr val="FFFEFE"/>
      </a:lt2>
      <a:accent1>
        <a:srgbClr val="336DC8"/>
      </a:accent1>
      <a:accent2>
        <a:srgbClr val="FF7D5B"/>
      </a:accent2>
      <a:accent3>
        <a:srgbClr val="7FB3F8"/>
      </a:accent3>
      <a:accent4>
        <a:srgbClr val="FFB09D"/>
      </a:accent4>
      <a:accent5>
        <a:srgbClr val="FFF45A"/>
      </a:accent5>
      <a:accent6>
        <a:srgbClr val="74DEAD"/>
      </a:accent6>
      <a:hlink>
        <a:srgbClr val="0A3A6B"/>
      </a:hlink>
      <a:folHlink>
        <a:srgbClr val="82CAFF"/>
      </a:folHlink>
    </a:clrScheme>
    <a:fontScheme name="Blogistics">
      <a:majorFont>
        <a:latin typeface="Poppins 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a:noFill/>
        </a:ln>
        <a:effectLst>
          <a:outerShdw blurRad="12700" dist="12700" dir="5400000" algn="ctr" rotWithShape="0">
            <a:srgbClr val="000000">
              <a:alpha val="20000"/>
            </a:srgbClr>
          </a:outerShdw>
        </a:effectLst>
      </a:spPr>
      <a:bodyPr lIns="180000" rtlCol="0" anchor="ctr"/>
      <a:lstStyle>
        <a:defPPr algn="l">
          <a:defRPr sz="2200" dirty="0"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attle-2020">
  <a:themeElements>
    <a:clrScheme name="Brattle-2020">
      <a:dk1>
        <a:srgbClr val="000000"/>
      </a:dk1>
      <a:lt1>
        <a:srgbClr val="FFFFFF"/>
      </a:lt1>
      <a:dk2>
        <a:srgbClr val="002B54"/>
      </a:dk2>
      <a:lt2>
        <a:srgbClr val="494F56"/>
      </a:lt2>
      <a:accent1>
        <a:srgbClr val="1B3D6F"/>
      </a:accent1>
      <a:accent2>
        <a:srgbClr val="2297AA"/>
      </a:accent2>
      <a:accent3>
        <a:srgbClr val="37BA95"/>
      </a:accent3>
      <a:accent4>
        <a:srgbClr val="F3BD48"/>
      </a:accent4>
      <a:accent5>
        <a:srgbClr val="F26A25"/>
      </a:accent5>
      <a:accent6>
        <a:srgbClr val="CD3E71"/>
      </a:accent6>
      <a:hlink>
        <a:srgbClr val="2297AA"/>
      </a:hlink>
      <a:folHlink>
        <a:srgbClr val="CD3E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ank.potx" id="{CB00C19E-0C33-48C6-A469-55A0076D5C50}" vid="{1D737573-FE5E-437E-8A3D-2AD324463720}"/>
    </a:ext>
  </a:extLst>
</a:theme>
</file>

<file path=ppt/theme/theme6.xml><?xml version="1.0" encoding="utf-8"?>
<a:theme xmlns:a="http://schemas.openxmlformats.org/drawingml/2006/main" name="1_Brattle-2020">
  <a:themeElements>
    <a:clrScheme name="Brattle-2020">
      <a:dk1>
        <a:srgbClr val="000000"/>
      </a:dk1>
      <a:lt1>
        <a:srgbClr val="FFFFFF"/>
      </a:lt1>
      <a:dk2>
        <a:srgbClr val="002B54"/>
      </a:dk2>
      <a:lt2>
        <a:srgbClr val="494F56"/>
      </a:lt2>
      <a:accent1>
        <a:srgbClr val="1B3D6F"/>
      </a:accent1>
      <a:accent2>
        <a:srgbClr val="2297AA"/>
      </a:accent2>
      <a:accent3>
        <a:srgbClr val="37BA95"/>
      </a:accent3>
      <a:accent4>
        <a:srgbClr val="F3BD48"/>
      </a:accent4>
      <a:accent5>
        <a:srgbClr val="F26A25"/>
      </a:accent5>
      <a:accent6>
        <a:srgbClr val="CD3E71"/>
      </a:accent6>
      <a:hlink>
        <a:srgbClr val="2297AA"/>
      </a:hlink>
      <a:folHlink>
        <a:srgbClr val="CD3E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ank.potx" id="{CB00C19E-0C33-48C6-A469-55A0076D5C50}" vid="{1D737573-FE5E-437E-8A3D-2AD324463720}"/>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4_Office Theme">
  <a:themeElements>
    <a:clrScheme name="Custom 4">
      <a:dk1>
        <a:srgbClr val="222A35"/>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70C0"/>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D9C6DF2CFA2344B8438EA57D1C19B2" ma:contentTypeVersion="39" ma:contentTypeDescription="Create a new document." ma:contentTypeScope="" ma:versionID="8fa8aeaa16d9bbc20296638f8e47f914">
  <xsd:schema xmlns:xsd="http://www.w3.org/2001/XMLSchema" xmlns:xs="http://www.w3.org/2001/XMLSchema" xmlns:p="http://schemas.microsoft.com/office/2006/metadata/properties" xmlns:ns1="http://schemas.microsoft.com/sharepoint/v3" xmlns:ns2="07eb0168-e38f-4593-8bb7-e13af032c594" xmlns:ns3="449d9eb7-b7cc-4e27-879b-01b4831586a2" targetNamespace="http://schemas.microsoft.com/office/2006/metadata/properties" ma:root="true" ma:fieldsID="14b8f89bcb31b504567966a8511e33cf" ns1:_="" ns2:_="" ns3:_="">
    <xsd:import namespace="http://schemas.microsoft.com/sharepoint/v3"/>
    <xsd:import namespace="07eb0168-e38f-4593-8bb7-e13af032c594"/>
    <xsd:import namespace="449d9eb7-b7cc-4e27-879b-01b4831586a2"/>
    <xsd:element name="properties">
      <xsd:complexType>
        <xsd:sequence>
          <xsd:element name="documentManagement">
            <xsd:complexType>
              <xsd:all>
                <xsd:element ref="ns2:Notes_x0020_to_x0020_consider_x0020_before_x0020_reviewing_x003a_" minOccurs="0"/>
                <xsd:element ref="ns2:MediaServiceMetadata" minOccurs="0"/>
                <xsd:element ref="ns2:MediaServiceFastMetadata" minOccurs="0"/>
                <xsd:element ref="ns2:legal" minOccurs="0"/>
                <xsd:element ref="ns3:SharedWithUsers" minOccurs="0"/>
                <xsd:element ref="ns3:SharedWithDetails" minOccurs="0"/>
                <xsd:element ref="ns2:Finished"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LengthInSeconds" minOccurs="0"/>
                <xsd:element ref="ns2:TeamStatus" minOccurs="0"/>
                <xsd:element ref="ns2:Goaldatetocompletereview_x003a_" minOccurs="0"/>
                <xsd:element ref="ns1:_ip_UnifiedCompliancePolicyProperties" minOccurs="0"/>
                <xsd:element ref="ns1:_ip_UnifiedCompliancePolicyUIAction" minOccurs="0"/>
                <xsd:element ref="ns2:MediaServiceLocation" minOccurs="0"/>
                <xsd:element ref="ns2:Status" minOccurs="0"/>
                <xsd:element ref="ns2:Roll_x002d_Call" minOccurs="0"/>
                <xsd:element ref="ns2:Completed" minOccurs="0"/>
                <xsd:element ref="ns2:Notes" minOccurs="0"/>
                <xsd:element ref="ns2:ManagerApprova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ma:readOnly="false">
      <xsd:simpleType>
        <xsd:restriction base="dms:Note"/>
      </xsd:simpleType>
    </xsd:element>
    <xsd:element name="_ip_UnifiedCompliancePolicyUIAction" ma:index="26"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eb0168-e38f-4593-8bb7-e13af032c594" elementFormDefault="qualified">
    <xsd:import namespace="http://schemas.microsoft.com/office/2006/documentManagement/types"/>
    <xsd:import namespace="http://schemas.microsoft.com/office/infopath/2007/PartnerControls"/>
    <xsd:element name="Notes_x0020_to_x0020_consider_x0020_before_x0020_reviewing_x003a_" ma:index="1" nillable="true" ma:displayName="Notes to consider before reviewing:" ma:internalName="Notes_x0020_to_x0020_consider_x0020_before_x0020_reviewing_x003a_" ma:readOnly="false">
      <xsd:simpleType>
        <xsd:restriction base="dms:Note">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egal" ma:index="10" nillable="true" ma:displayName="legal" ma:format="Dropdown" ma:hidden="true" ma:list="UserInfo" ma:SharePointGroup="0" ma:internalName="legal"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inished" ma:index="13" nillable="true" ma:displayName="Finished" ma:default="2022-08-30T00:00:00Z" ma:format="DateOnly" ma:hidden="true" ma:internalName="Finished" ma:readOnly="false">
      <xsd:simpleType>
        <xsd:restriction base="dms:DateTime"/>
      </xsd:simpleType>
    </xsd:element>
    <xsd:element name="MediaServiceOCR" ma:index="15" nillable="true" ma:displayName="Extracted Text"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4bd80cb-b55d-4a01-be99-577b45a2ddc1"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TeamStatus" ma:index="22" nillable="true" ma:displayName="Currently Assigned for review to:" ma:description="This column specifies who is currently assigned to review of the document. This is helpful for reviewers to know what documents they should look at." ma:format="Dropdown" ma:hidden="true" ma:internalName="TeamStatus" ma:readOnly="false">
      <xsd:simpleType>
        <xsd:union memberTypes="dms:Text">
          <xsd:simpleType>
            <xsd:restriction base="dms:Choice">
              <xsd:enumeration value="Sarah"/>
              <xsd:enumeration value="Rachael"/>
              <xsd:enumeration value="Rachel"/>
              <xsd:enumeration value="Zoe"/>
              <xsd:enumeration value="Sharon"/>
            </xsd:restriction>
          </xsd:simpleType>
        </xsd:union>
      </xsd:simpleType>
    </xsd:element>
    <xsd:element name="Goaldatetocompletereview_x003a_" ma:index="23" nillable="true" ma:displayName="Goal date to complete review:" ma:format="DateOnly" ma:hidden="true" ma:internalName="Goaldatetocompletereview_x003a_" ma:readOnly="false">
      <xsd:simpleType>
        <xsd:restriction base="dms:DateTime"/>
      </xsd:simpleType>
    </xsd:element>
    <xsd:element name="MediaServiceLocation" ma:index="27" nillable="true" ma:displayName="Location" ma:hidden="true" ma:indexed="true" ma:internalName="MediaServiceLocation" ma:readOnly="true">
      <xsd:simpleType>
        <xsd:restriction base="dms:Text"/>
      </xsd:simpleType>
    </xsd:element>
    <xsd:element name="Status" ma:index="28" nillable="true" ma:displayName="Status" ma:format="Dropdown" ma:internalName="Status">
      <xsd:simpleType>
        <xsd:restriction base="dms:Choice">
          <xsd:enumeration value="in-progress"/>
          <xsd:enumeration value="draft"/>
          <xsd:enumeration value="check for final"/>
          <xsd:enumeration value="complete"/>
          <xsd:enumeration value="Sent for Signatures"/>
          <xsd:enumeration value="Need Signature"/>
        </xsd:restriction>
      </xsd:simpleType>
    </xsd:element>
    <xsd:element name="Roll_x002d_Call" ma:index="29" nillable="true" ma:displayName="Roll-Call" ma:description="when done making edits put your name here" ma:format="Dropdown" ma:list="UserInfo" ma:SharePointGroup="0" ma:internalName="Roll_x002d_Call">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mpleted" ma:index="30" nillable="true" ma:displayName="Completed " ma:default="1" ma:format="Dropdown" ma:internalName="Completed">
      <xsd:simpleType>
        <xsd:restriction base="dms:Boolean"/>
      </xsd:simpleType>
    </xsd:element>
    <xsd:element name="Notes" ma:index="31" nillable="true" ma:displayName="Notes" ma:format="Dropdown" ma:internalName="Notes">
      <xsd:simpleType>
        <xsd:restriction base="dms:Note">
          <xsd:maxLength value="255"/>
        </xsd:restriction>
      </xsd:simpleType>
    </xsd:element>
    <xsd:element name="ManagerApproval" ma:index="32" nillable="true" ma:displayName="Manager Approval" ma:description="Please type name of manager who approved the final version of this document" ma:format="Dropdown" ma:list="UserInfo" ma:SharePointGroup="0" ma:internalName="ManagerApproval">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element name="MediaServiceBillingMetadata" ma:index="3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9d9eb7-b7cc-4e27-879b-01b4831586a2" elementFormDefault="qualified">
    <xsd:import namespace="http://schemas.microsoft.com/office/2006/documentManagement/types"/>
    <xsd:import namespace="http://schemas.microsoft.com/office/infopath/2007/PartnerControls"/>
    <xsd:element name="SharedWithUsers" ma:index="11"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hidden="true" ma:internalName="SharedWithDetails" ma:readOnly="true">
      <xsd:simpleType>
        <xsd:restriction base="dms:Note"/>
      </xsd:simpleType>
    </xsd:element>
    <xsd:element name="TaxCatchAll" ma:index="14" nillable="true" ma:displayName="Taxonomy Catch All Column" ma:hidden="true" ma:list="{d32c7c3e-39b0-4ad2-86af-70b8daaeb2b9}" ma:internalName="TaxCatchAll" ma:readOnly="false" ma:showField="CatchAllData" ma:web="449d9eb7-b7cc-4e27-879b-01b4831586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Goaldatetocompletereview_x003a_ xmlns="07eb0168-e38f-4593-8bb7-e13af032c594" xsi:nil="true"/>
    <ManagerApproval xmlns="07eb0168-e38f-4593-8bb7-e13af032c594">
      <UserInfo>
        <DisplayName/>
        <AccountId xsi:nil="true"/>
        <AccountType/>
      </UserInfo>
    </ManagerApproval>
    <Notes_x0020_to_x0020_consider_x0020_before_x0020_reviewing_x003a_ xmlns="07eb0168-e38f-4593-8bb7-e13af032c594" xsi:nil="true"/>
    <_ip_UnifiedCompliancePolicyUIAction xmlns="http://schemas.microsoft.com/sharepoint/v3" xsi:nil="true"/>
    <Status xmlns="07eb0168-e38f-4593-8bb7-e13af032c594" xsi:nil="true"/>
    <TeamStatus xmlns="07eb0168-e38f-4593-8bb7-e13af032c594" xsi:nil="true"/>
    <TaxCatchAll xmlns="449d9eb7-b7cc-4e27-879b-01b4831586a2" xsi:nil="true"/>
    <lcf76f155ced4ddcb4097134ff3c332f xmlns="07eb0168-e38f-4593-8bb7-e13af032c594">
      <Terms xmlns="http://schemas.microsoft.com/office/infopath/2007/PartnerControls"/>
    </lcf76f155ced4ddcb4097134ff3c332f>
    <_ip_UnifiedCompliancePolicyProperties xmlns="http://schemas.microsoft.com/sharepoint/v3" xsi:nil="true"/>
    <Notes xmlns="07eb0168-e38f-4593-8bb7-e13af032c594" xsi:nil="true"/>
    <Finished xmlns="07eb0168-e38f-4593-8bb7-e13af032c594">2022-08-30T00:00:00+00:00</Finished>
    <Completed xmlns="07eb0168-e38f-4593-8bb7-e13af032c594">true</Completed>
    <legal xmlns="07eb0168-e38f-4593-8bb7-e13af032c594">
      <UserInfo>
        <DisplayName/>
        <AccountId xsi:nil="true"/>
        <AccountType/>
      </UserInfo>
    </legal>
    <Roll_x002d_Call xmlns="07eb0168-e38f-4593-8bb7-e13af032c594">
      <UserInfo>
        <DisplayName/>
        <AccountId xsi:nil="true"/>
        <AccountType/>
      </UserInfo>
    </Roll_x002d_Cal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3AD47A-53B6-49E0-BEC3-A09E809E8640}">
  <ds:schemaRefs>
    <ds:schemaRef ds:uri="07eb0168-e38f-4593-8bb7-e13af032c594"/>
    <ds:schemaRef ds:uri="449d9eb7-b7cc-4e27-879b-01b4831586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9385977-1246-4959-9255-FE14FD3298D7}">
  <ds:schemaRefs>
    <ds:schemaRef ds:uri="07eb0168-e38f-4593-8bb7-e13af032c594"/>
    <ds:schemaRef ds:uri="190b3460-40a2-47f4-b696-2d48b9cdc18a"/>
    <ds:schemaRef ds:uri="449d9eb7-b7cc-4e27-879b-01b4831586a2"/>
    <ds:schemaRef ds:uri="a88f9b19-bc11-4cb4-846d-51aeb50bcf5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2FBD7FF-1728-49DF-8898-DC9F69833A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37</TotalTime>
  <Words>2698</Words>
  <Application>Microsoft Office PowerPoint</Application>
  <PresentationFormat>Widescreen</PresentationFormat>
  <Paragraphs>281</Paragraphs>
  <Slides>23</Slides>
  <Notes>13</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23</vt:i4>
      </vt:variant>
    </vt:vector>
  </HeadingPairs>
  <TitlesOfParts>
    <vt:vector size="47" baseType="lpstr">
      <vt:lpstr>Aptos</vt:lpstr>
      <vt:lpstr>Aptos Display</vt:lpstr>
      <vt:lpstr>Arial</vt:lpstr>
      <vt:lpstr>Arial,Sans-Serif</vt:lpstr>
      <vt:lpstr>Calibri</vt:lpstr>
      <vt:lpstr>Calibri Light</vt:lpstr>
      <vt:lpstr>Cambria</vt:lpstr>
      <vt:lpstr>Courier New</vt:lpstr>
      <vt:lpstr>Franklin Gothic Book</vt:lpstr>
      <vt:lpstr>Lato</vt:lpstr>
      <vt:lpstr>Lexend Light</vt:lpstr>
      <vt:lpstr>Lexend SemiBold</vt:lpstr>
      <vt:lpstr>Poppins</vt:lpstr>
      <vt:lpstr>Wingdings 2</vt:lpstr>
      <vt:lpstr>Wingdings 3</vt:lpstr>
      <vt:lpstr>Office Theme</vt:lpstr>
      <vt:lpstr>Elevate template </vt:lpstr>
      <vt:lpstr>1_Office Theme</vt:lpstr>
      <vt:lpstr>2_Office Theme</vt:lpstr>
      <vt:lpstr>Brattle-2020</vt:lpstr>
      <vt:lpstr>1_Brattle-2020</vt:lpstr>
      <vt:lpstr>3_Office Theme</vt:lpstr>
      <vt:lpstr>4_Office Theme</vt:lpstr>
      <vt:lpstr>5_Office Theme</vt:lpstr>
      <vt:lpstr>PowerPoint Presentation</vt:lpstr>
      <vt:lpstr>Agenda</vt:lpstr>
      <vt:lpstr>IPA Power Hour Webinars</vt:lpstr>
      <vt:lpstr>PowerPoint Presentation</vt:lpstr>
      <vt:lpstr>PowerPoint Presentation</vt:lpstr>
      <vt:lpstr>Agenda</vt:lpstr>
      <vt:lpstr>PowerPoint Presentation</vt:lpstr>
      <vt:lpstr>The One Big Beautiful Bill Act</vt:lpstr>
      <vt:lpstr>Consumer-Facing Credits</vt:lpstr>
      <vt:lpstr>Sec. 48E/45Y Tech-Neutral Credits</vt:lpstr>
      <vt:lpstr>Other Sec. 48/45 Credits</vt:lpstr>
      <vt:lpstr>Executive Order on Wind and Solar</vt:lpstr>
      <vt:lpstr>IRS Notice 2025-42: Wind &amp; Solar Commence Construction</vt:lpstr>
      <vt:lpstr>“Preliminary Activities”</vt:lpstr>
      <vt:lpstr>“Continuous Program of Construction” Exceptions</vt:lpstr>
      <vt:lpstr>PowerPoint Presentation</vt:lpstr>
      <vt:lpstr>PowerPoint Presentation</vt:lpstr>
      <vt:lpstr>Potential New Legislation</vt:lpstr>
      <vt:lpstr>Maximizing Uptake of Remaining Tax Credits</vt:lpstr>
      <vt:lpstr>Other sources of financing &amp; funding</vt:lpstr>
      <vt:lpstr>Other sources of financing &amp; funding</vt:lpstr>
      <vt:lpstr>PowerPoint Presentation</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Tori Tartaglia</dc:creator>
  <cp:lastModifiedBy>Tartaglia, Tori</cp:lastModifiedBy>
  <cp:revision>4</cp:revision>
  <dcterms:created xsi:type="dcterms:W3CDTF">2024-06-21T21:07:28Z</dcterms:created>
  <dcterms:modified xsi:type="dcterms:W3CDTF">2025-09-26T15:04:10Z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0x010100A7D9C6DF2CFA2344B8438EA57D1C19B2</vt:lpwstr>
  </property>
  <property fmtid="{D5CDD505-2E9C-101B-9397-08002B2CF9AE}" pid="3" name="MediaServiceImageTags">
    <vt:lpwstr/>
  </property>
</Properties>
</file>